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6.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7"/>
  </p:notesMasterIdLst>
  <p:handoutMasterIdLst>
    <p:handoutMasterId r:id="rId28"/>
  </p:handoutMasterIdLst>
  <p:sldIdLst>
    <p:sldId id="305" r:id="rId5"/>
    <p:sldId id="338" r:id="rId6"/>
    <p:sldId id="317" r:id="rId7"/>
    <p:sldId id="319" r:id="rId8"/>
    <p:sldId id="339" r:id="rId9"/>
    <p:sldId id="347" r:id="rId10"/>
    <p:sldId id="340" r:id="rId11"/>
    <p:sldId id="325" r:id="rId12"/>
    <p:sldId id="312" r:id="rId13"/>
    <p:sldId id="341" r:id="rId14"/>
    <p:sldId id="327" r:id="rId15"/>
    <p:sldId id="332" r:id="rId16"/>
    <p:sldId id="351" r:id="rId17"/>
    <p:sldId id="346" r:id="rId18"/>
    <p:sldId id="334" r:id="rId19"/>
    <p:sldId id="343" r:id="rId20"/>
    <p:sldId id="348" r:id="rId21"/>
    <p:sldId id="349" r:id="rId22"/>
    <p:sldId id="335" r:id="rId23"/>
    <p:sldId id="350" r:id="rId24"/>
    <p:sldId id="336" r:id="rId25"/>
    <p:sldId id="31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D7D9"/>
    <a:srgbClr val="93D3D9"/>
    <a:srgbClr val="AAD6FF"/>
    <a:srgbClr val="B2C8CD"/>
    <a:srgbClr val="CCD8D6"/>
    <a:srgbClr val="4F5945"/>
    <a:srgbClr val="73292A"/>
    <a:srgbClr val="7F867A"/>
    <a:srgbClr val="A6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0834" autoAdjust="0"/>
  </p:normalViewPr>
  <p:slideViewPr>
    <p:cSldViewPr snapToGrid="0">
      <p:cViewPr varScale="1">
        <p:scale>
          <a:sx n="103" d="100"/>
          <a:sy n="103" d="100"/>
        </p:scale>
        <p:origin x="852" y="11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35"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marajan Sunil Kumar" userId="16816f75-3e0a-4e96-8838-94506939ee58" providerId="ADAL" clId="{0B91DC0A-E2D6-497E-A7BE-816E0F15A526}"/>
    <pc:docChg chg="undo custSel addSld delSld modSld sldOrd">
      <pc:chgData name="Somarajan Sunil Kumar" userId="16816f75-3e0a-4e96-8838-94506939ee58" providerId="ADAL" clId="{0B91DC0A-E2D6-497E-A7BE-816E0F15A526}" dt="2023-06-14T15:18:06.209" v="5057" actId="47"/>
      <pc:docMkLst>
        <pc:docMk/>
      </pc:docMkLst>
      <pc:sldChg chg="del">
        <pc:chgData name="Somarajan Sunil Kumar" userId="16816f75-3e0a-4e96-8838-94506939ee58" providerId="ADAL" clId="{0B91DC0A-E2D6-497E-A7BE-816E0F15A526}" dt="2023-06-14T11:24:06.674" v="1116" actId="47"/>
        <pc:sldMkLst>
          <pc:docMk/>
          <pc:sldMk cId="3446797337" sldId="259"/>
        </pc:sldMkLst>
      </pc:sldChg>
      <pc:sldChg chg="addSp modSp mod setBg">
        <pc:chgData name="Somarajan Sunil Kumar" userId="16816f75-3e0a-4e96-8838-94506939ee58" providerId="ADAL" clId="{0B91DC0A-E2D6-497E-A7BE-816E0F15A526}" dt="2023-06-14T11:23:54.355" v="1115" actId="1076"/>
        <pc:sldMkLst>
          <pc:docMk/>
          <pc:sldMk cId="1859527893" sldId="296"/>
        </pc:sldMkLst>
        <pc:spChg chg="mod">
          <ac:chgData name="Somarajan Sunil Kumar" userId="16816f75-3e0a-4e96-8838-94506939ee58" providerId="ADAL" clId="{0B91DC0A-E2D6-497E-A7BE-816E0F15A526}" dt="2023-06-14T11:23:54.355" v="1115" actId="1076"/>
          <ac:spMkLst>
            <pc:docMk/>
            <pc:sldMk cId="1859527893" sldId="296"/>
            <ac:spMk id="2" creationId="{912DF434-28DB-4621-A497-D62C41CE0419}"/>
          </ac:spMkLst>
        </pc:spChg>
        <pc:spChg chg="mod">
          <ac:chgData name="Somarajan Sunil Kumar" userId="16816f75-3e0a-4e96-8838-94506939ee58" providerId="ADAL" clId="{0B91DC0A-E2D6-497E-A7BE-816E0F15A526}" dt="2023-06-14T11:23:18.831" v="1112" actId="20577"/>
          <ac:spMkLst>
            <pc:docMk/>
            <pc:sldMk cId="1859527893" sldId="296"/>
            <ac:spMk id="3" creationId="{22788C46-D0BC-4307-AE55-7601A139E7CB}"/>
          </ac:spMkLst>
        </pc:spChg>
        <pc:picChg chg="mod">
          <ac:chgData name="Somarajan Sunil Kumar" userId="16816f75-3e0a-4e96-8838-94506939ee58" providerId="ADAL" clId="{0B91DC0A-E2D6-497E-A7BE-816E0F15A526}" dt="2023-06-14T11:12:14.751" v="422" actId="1076"/>
          <ac:picMkLst>
            <pc:docMk/>
            <pc:sldMk cId="1859527893" sldId="296"/>
            <ac:picMk id="7" creationId="{01DA0B3D-2A23-0679-00E0-C81A30BE456D}"/>
          </ac:picMkLst>
        </pc:picChg>
        <pc:picChg chg="add mod">
          <ac:chgData name="Somarajan Sunil Kumar" userId="16816f75-3e0a-4e96-8838-94506939ee58" providerId="ADAL" clId="{0B91DC0A-E2D6-497E-A7BE-816E0F15A526}" dt="2023-06-14T11:11:20.573" v="420" actId="14100"/>
          <ac:picMkLst>
            <pc:docMk/>
            <pc:sldMk cId="1859527893" sldId="296"/>
            <ac:picMk id="9" creationId="{F8BE3276-0135-235D-D9BC-4FA44BB7653A}"/>
          </ac:picMkLst>
        </pc:picChg>
      </pc:sldChg>
      <pc:sldChg chg="modSp mod ord">
        <pc:chgData name="Somarajan Sunil Kumar" userId="16816f75-3e0a-4e96-8838-94506939ee58" providerId="ADAL" clId="{0B91DC0A-E2D6-497E-A7BE-816E0F15A526}" dt="2023-06-14T11:20:58.239" v="1083" actId="20577"/>
        <pc:sldMkLst>
          <pc:docMk/>
          <pc:sldMk cId="1732999477" sldId="306"/>
        </pc:sldMkLst>
        <pc:spChg chg="mod">
          <ac:chgData name="Somarajan Sunil Kumar" userId="16816f75-3e0a-4e96-8838-94506939ee58" providerId="ADAL" clId="{0B91DC0A-E2D6-497E-A7BE-816E0F15A526}" dt="2023-06-14T11:20:58.239" v="1083" actId="20577"/>
          <ac:spMkLst>
            <pc:docMk/>
            <pc:sldMk cId="1732999477" sldId="306"/>
            <ac:spMk id="3" creationId="{1A585715-2793-160B-269E-D9516C84D73A}"/>
          </ac:spMkLst>
        </pc:spChg>
      </pc:sldChg>
      <pc:sldChg chg="addSp delSp modSp add mod">
        <pc:chgData name="Somarajan Sunil Kumar" userId="16816f75-3e0a-4e96-8838-94506939ee58" providerId="ADAL" clId="{0B91DC0A-E2D6-497E-A7BE-816E0F15A526}" dt="2023-06-14T13:05:16.657" v="3432" actId="14100"/>
        <pc:sldMkLst>
          <pc:docMk/>
          <pc:sldMk cId="2039163524" sldId="317"/>
        </pc:sldMkLst>
        <pc:spChg chg="mod">
          <ac:chgData name="Somarajan Sunil Kumar" userId="16816f75-3e0a-4e96-8838-94506939ee58" providerId="ADAL" clId="{0B91DC0A-E2D6-497E-A7BE-816E0F15A526}" dt="2023-06-14T13:05:16.657" v="3432" actId="14100"/>
          <ac:spMkLst>
            <pc:docMk/>
            <pc:sldMk cId="2039163524" sldId="317"/>
            <ac:spMk id="2" creationId="{912DF434-28DB-4621-A497-D62C41CE0419}"/>
          </ac:spMkLst>
        </pc:spChg>
        <pc:spChg chg="mod">
          <ac:chgData name="Somarajan Sunil Kumar" userId="16816f75-3e0a-4e96-8838-94506939ee58" providerId="ADAL" clId="{0B91DC0A-E2D6-497E-A7BE-816E0F15A526}" dt="2023-06-14T12:02:21.144" v="2556" actId="313"/>
          <ac:spMkLst>
            <pc:docMk/>
            <pc:sldMk cId="2039163524" sldId="317"/>
            <ac:spMk id="3" creationId="{22788C46-D0BC-4307-AE55-7601A139E7CB}"/>
          </ac:spMkLst>
        </pc:spChg>
        <pc:spChg chg="del mod">
          <ac:chgData name="Somarajan Sunil Kumar" userId="16816f75-3e0a-4e96-8838-94506939ee58" providerId="ADAL" clId="{0B91DC0A-E2D6-497E-A7BE-816E0F15A526}" dt="2023-06-14T11:24:29.780" v="1123" actId="478"/>
          <ac:spMkLst>
            <pc:docMk/>
            <pc:sldMk cId="2039163524" sldId="317"/>
            <ac:spMk id="4" creationId="{7090AC0D-F624-B281-1AB5-687E5F6B3291}"/>
          </ac:spMkLst>
        </pc:spChg>
        <pc:spChg chg="add del mod">
          <ac:chgData name="Somarajan Sunil Kumar" userId="16816f75-3e0a-4e96-8838-94506939ee58" providerId="ADAL" clId="{0B91DC0A-E2D6-497E-A7BE-816E0F15A526}" dt="2023-06-14T11:24:36.389" v="1124" actId="478"/>
          <ac:spMkLst>
            <pc:docMk/>
            <pc:sldMk cId="2039163524" sldId="317"/>
            <ac:spMk id="11" creationId="{1122FF0D-72B8-C26D-DDDD-36ADB19F7013}"/>
          </ac:spMkLst>
        </pc:spChg>
        <pc:picChg chg="del">
          <ac:chgData name="Somarajan Sunil Kumar" userId="16816f75-3e0a-4e96-8838-94506939ee58" providerId="ADAL" clId="{0B91DC0A-E2D6-497E-A7BE-816E0F15A526}" dt="2023-06-14T11:24:16.334" v="1118" actId="478"/>
          <ac:picMkLst>
            <pc:docMk/>
            <pc:sldMk cId="2039163524" sldId="317"/>
            <ac:picMk id="7" creationId="{01DA0B3D-2A23-0679-00E0-C81A30BE456D}"/>
          </ac:picMkLst>
        </pc:picChg>
        <pc:picChg chg="del">
          <ac:chgData name="Somarajan Sunil Kumar" userId="16816f75-3e0a-4e96-8838-94506939ee58" providerId="ADAL" clId="{0B91DC0A-E2D6-497E-A7BE-816E0F15A526}" dt="2023-06-14T11:25:19.852" v="1125" actId="478"/>
          <ac:picMkLst>
            <pc:docMk/>
            <pc:sldMk cId="2039163524" sldId="317"/>
            <ac:picMk id="9" creationId="{F8BE3276-0135-235D-D9BC-4FA44BB7653A}"/>
          </ac:picMkLst>
        </pc:picChg>
        <pc:picChg chg="del">
          <ac:chgData name="Somarajan Sunil Kumar" userId="16816f75-3e0a-4e96-8838-94506939ee58" providerId="ADAL" clId="{0B91DC0A-E2D6-497E-A7BE-816E0F15A526}" dt="2023-06-14T11:24:21.613" v="1120" actId="478"/>
          <ac:picMkLst>
            <pc:docMk/>
            <pc:sldMk cId="2039163524" sldId="317"/>
            <ac:picMk id="10" creationId="{08A3395B-5659-47E4-8F54-71340961FF2B}"/>
          </ac:picMkLst>
        </pc:picChg>
        <pc:picChg chg="add mod">
          <ac:chgData name="Somarajan Sunil Kumar" userId="16816f75-3e0a-4e96-8838-94506939ee58" providerId="ADAL" clId="{0B91DC0A-E2D6-497E-A7BE-816E0F15A526}" dt="2023-06-14T11:44:59.097" v="1625" actId="1076"/>
          <ac:picMkLst>
            <pc:docMk/>
            <pc:sldMk cId="2039163524" sldId="317"/>
            <ac:picMk id="13" creationId="{C0BB31E9-9556-4626-AEEE-F75A3160BB4C}"/>
          </ac:picMkLst>
        </pc:picChg>
        <pc:picChg chg="add del mod">
          <ac:chgData name="Somarajan Sunil Kumar" userId="16816f75-3e0a-4e96-8838-94506939ee58" providerId="ADAL" clId="{0B91DC0A-E2D6-497E-A7BE-816E0F15A526}" dt="2023-06-14T11:29:44.413" v="1133" actId="478"/>
          <ac:picMkLst>
            <pc:docMk/>
            <pc:sldMk cId="2039163524" sldId="317"/>
            <ac:picMk id="15" creationId="{6ABE77C0-AA3D-A56D-AC9A-12D90FC1C49E}"/>
          </ac:picMkLst>
        </pc:picChg>
        <pc:picChg chg="add mod">
          <ac:chgData name="Somarajan Sunil Kumar" userId="16816f75-3e0a-4e96-8838-94506939ee58" providerId="ADAL" clId="{0B91DC0A-E2D6-497E-A7BE-816E0F15A526}" dt="2023-06-14T11:36:03.946" v="1164" actId="14100"/>
          <ac:picMkLst>
            <pc:docMk/>
            <pc:sldMk cId="2039163524" sldId="317"/>
            <ac:picMk id="17" creationId="{698CB8EA-D5A5-7471-07C2-07E6FBA85475}"/>
          </ac:picMkLst>
        </pc:picChg>
        <pc:picChg chg="add mod">
          <ac:chgData name="Somarajan Sunil Kumar" userId="16816f75-3e0a-4e96-8838-94506939ee58" providerId="ADAL" clId="{0B91DC0A-E2D6-497E-A7BE-816E0F15A526}" dt="2023-06-14T11:36:40.427" v="1169" actId="14100"/>
          <ac:picMkLst>
            <pc:docMk/>
            <pc:sldMk cId="2039163524" sldId="317"/>
            <ac:picMk id="19" creationId="{B8188F54-CC6C-3501-77CC-AA1871A1AB8D}"/>
          </ac:picMkLst>
        </pc:picChg>
        <pc:picChg chg="add mod">
          <ac:chgData name="Somarajan Sunil Kumar" userId="16816f75-3e0a-4e96-8838-94506939ee58" providerId="ADAL" clId="{0B91DC0A-E2D6-497E-A7BE-816E0F15A526}" dt="2023-06-14T11:36:24.026" v="1167" actId="14100"/>
          <ac:picMkLst>
            <pc:docMk/>
            <pc:sldMk cId="2039163524" sldId="317"/>
            <ac:picMk id="21" creationId="{7354917A-3CCD-613E-4855-F33ACD3EE095}"/>
          </ac:picMkLst>
        </pc:picChg>
        <pc:picChg chg="del">
          <ac:chgData name="Somarajan Sunil Kumar" userId="16816f75-3e0a-4e96-8838-94506939ee58" providerId="ADAL" clId="{0B91DC0A-E2D6-497E-A7BE-816E0F15A526}" dt="2023-06-14T11:24:19.582" v="1119" actId="478"/>
          <ac:picMkLst>
            <pc:docMk/>
            <pc:sldMk cId="2039163524" sldId="317"/>
            <ac:picMk id="1929" creationId="{CF8E7A1B-4724-55CB-6FAD-D8E7562935E2}"/>
          </ac:picMkLst>
        </pc:picChg>
      </pc:sldChg>
      <pc:sldChg chg="addSp delSp modSp add del mod">
        <pc:chgData name="Somarajan Sunil Kumar" userId="16816f75-3e0a-4e96-8838-94506939ee58" providerId="ADAL" clId="{0B91DC0A-E2D6-497E-A7BE-816E0F15A526}" dt="2023-06-14T15:18:06.209" v="5057" actId="47"/>
        <pc:sldMkLst>
          <pc:docMk/>
          <pc:sldMk cId="795254555" sldId="318"/>
        </pc:sldMkLst>
        <pc:spChg chg="mod">
          <ac:chgData name="Somarajan Sunil Kumar" userId="16816f75-3e0a-4e96-8838-94506939ee58" providerId="ADAL" clId="{0B91DC0A-E2D6-497E-A7BE-816E0F15A526}" dt="2023-06-14T12:05:51.358" v="2591" actId="14100"/>
          <ac:spMkLst>
            <pc:docMk/>
            <pc:sldMk cId="795254555" sldId="318"/>
            <ac:spMk id="2" creationId="{912DF434-28DB-4621-A497-D62C41CE0419}"/>
          </ac:spMkLst>
        </pc:spChg>
        <pc:spChg chg="mod">
          <ac:chgData name="Somarajan Sunil Kumar" userId="16816f75-3e0a-4e96-8838-94506939ee58" providerId="ADAL" clId="{0B91DC0A-E2D6-497E-A7BE-816E0F15A526}" dt="2023-06-14T13:04:48.219" v="3430" actId="27636"/>
          <ac:spMkLst>
            <pc:docMk/>
            <pc:sldMk cId="795254555" sldId="318"/>
            <ac:spMk id="3" creationId="{22788C46-D0BC-4307-AE55-7601A139E7CB}"/>
          </ac:spMkLst>
        </pc:spChg>
        <pc:spChg chg="del">
          <ac:chgData name="Somarajan Sunil Kumar" userId="16816f75-3e0a-4e96-8838-94506939ee58" providerId="ADAL" clId="{0B91DC0A-E2D6-497E-A7BE-816E0F15A526}" dt="2023-06-14T12:26:03.935" v="3322" actId="478"/>
          <ac:spMkLst>
            <pc:docMk/>
            <pc:sldMk cId="795254555" sldId="318"/>
            <ac:spMk id="5" creationId="{4A947406-5839-A735-732D-5690E6315B95}"/>
          </ac:spMkLst>
        </pc:spChg>
        <pc:graphicFrameChg chg="add del modGraphic">
          <ac:chgData name="Somarajan Sunil Kumar" userId="16816f75-3e0a-4e96-8838-94506939ee58" providerId="ADAL" clId="{0B91DC0A-E2D6-497E-A7BE-816E0F15A526}" dt="2023-06-14T15:12:33.085" v="5039" actId="1032"/>
          <ac:graphicFrameMkLst>
            <pc:docMk/>
            <pc:sldMk cId="795254555" sldId="318"/>
            <ac:graphicFrameMk id="8" creationId="{7B230989-10B1-955B-8031-8529A3D2A5A2}"/>
          </ac:graphicFrameMkLst>
        </pc:graphicFrameChg>
        <pc:graphicFrameChg chg="add del mod modGraphic">
          <ac:chgData name="Somarajan Sunil Kumar" userId="16816f75-3e0a-4e96-8838-94506939ee58" providerId="ADAL" clId="{0B91DC0A-E2D6-497E-A7BE-816E0F15A526}" dt="2023-06-14T15:13:46.084" v="5044" actId="1032"/>
          <ac:graphicFrameMkLst>
            <pc:docMk/>
            <pc:sldMk cId="795254555" sldId="318"/>
            <ac:graphicFrameMk id="9" creationId="{4F2E7526-17F1-93A5-1133-8B30C99D3168}"/>
          </ac:graphicFrameMkLst>
        </pc:graphicFrameChg>
        <pc:graphicFrameChg chg="add del modGraphic">
          <ac:chgData name="Somarajan Sunil Kumar" userId="16816f75-3e0a-4e96-8838-94506939ee58" providerId="ADAL" clId="{0B91DC0A-E2D6-497E-A7BE-816E0F15A526}" dt="2023-06-14T15:14:10.883" v="5046" actId="1032"/>
          <ac:graphicFrameMkLst>
            <pc:docMk/>
            <pc:sldMk cId="795254555" sldId="318"/>
            <ac:graphicFrameMk id="10" creationId="{84A4FFCC-1305-FF36-7C18-DB3614A201DE}"/>
          </ac:graphicFrameMkLst>
        </pc:graphicFrameChg>
        <pc:graphicFrameChg chg="add del modGraphic">
          <ac:chgData name="Somarajan Sunil Kumar" userId="16816f75-3e0a-4e96-8838-94506939ee58" providerId="ADAL" clId="{0B91DC0A-E2D6-497E-A7BE-816E0F15A526}" dt="2023-06-14T15:14:58.148" v="5049" actId="478"/>
          <ac:graphicFrameMkLst>
            <pc:docMk/>
            <pc:sldMk cId="795254555" sldId="318"/>
            <ac:graphicFrameMk id="11" creationId="{74B84B83-F0FF-5117-B88E-15AE12945CD2}"/>
          </ac:graphicFrameMkLst>
        </pc:graphicFrameChg>
        <pc:graphicFrameChg chg="add del mod modGraphic">
          <ac:chgData name="Somarajan Sunil Kumar" userId="16816f75-3e0a-4e96-8838-94506939ee58" providerId="ADAL" clId="{0B91DC0A-E2D6-497E-A7BE-816E0F15A526}" dt="2023-06-14T15:15:56.715" v="5053" actId="478"/>
          <ac:graphicFrameMkLst>
            <pc:docMk/>
            <pc:sldMk cId="795254555" sldId="318"/>
            <ac:graphicFrameMk id="12" creationId="{D09CA8C3-FA47-F825-6090-1CA9AFF2FE68}"/>
          </ac:graphicFrameMkLst>
        </pc:graphicFrameChg>
        <pc:graphicFrameChg chg="add del modGraphic">
          <ac:chgData name="Somarajan Sunil Kumar" userId="16816f75-3e0a-4e96-8838-94506939ee58" providerId="ADAL" clId="{0B91DC0A-E2D6-497E-A7BE-816E0F15A526}" dt="2023-06-14T15:17:53.653" v="5055" actId="478"/>
          <ac:graphicFrameMkLst>
            <pc:docMk/>
            <pc:sldMk cId="795254555" sldId="318"/>
            <ac:graphicFrameMk id="14" creationId="{0F893DD9-F13D-1581-BB13-F2C1EB3EDE80}"/>
          </ac:graphicFrameMkLst>
        </pc:graphicFrameChg>
        <pc:picChg chg="add mod">
          <ac:chgData name="Somarajan Sunil Kumar" userId="16816f75-3e0a-4e96-8838-94506939ee58" providerId="ADAL" clId="{0B91DC0A-E2D6-497E-A7BE-816E0F15A526}" dt="2023-06-14T15:18:00.320" v="5056" actId="1076"/>
          <ac:picMkLst>
            <pc:docMk/>
            <pc:sldMk cId="795254555" sldId="318"/>
            <ac:picMk id="7" creationId="{E90FB285-9FD6-00CA-F42A-CB8669FB39E3}"/>
          </ac:picMkLst>
        </pc:picChg>
        <pc:picChg chg="del">
          <ac:chgData name="Somarajan Sunil Kumar" userId="16816f75-3e0a-4e96-8838-94506939ee58" providerId="ADAL" clId="{0B91DC0A-E2D6-497E-A7BE-816E0F15A526}" dt="2023-06-14T12:03:22.247" v="2559" actId="478"/>
          <ac:picMkLst>
            <pc:docMk/>
            <pc:sldMk cId="795254555" sldId="318"/>
            <ac:picMk id="13" creationId="{C0BB31E9-9556-4626-AEEE-F75A3160BB4C}"/>
          </ac:picMkLst>
        </pc:picChg>
        <pc:picChg chg="del">
          <ac:chgData name="Somarajan Sunil Kumar" userId="16816f75-3e0a-4e96-8838-94506939ee58" providerId="ADAL" clId="{0B91DC0A-E2D6-497E-A7BE-816E0F15A526}" dt="2023-06-14T12:03:22.872" v="2560" actId="478"/>
          <ac:picMkLst>
            <pc:docMk/>
            <pc:sldMk cId="795254555" sldId="318"/>
            <ac:picMk id="17" creationId="{698CB8EA-D5A5-7471-07C2-07E6FBA85475}"/>
          </ac:picMkLst>
        </pc:picChg>
        <pc:picChg chg="del">
          <ac:chgData name="Somarajan Sunil Kumar" userId="16816f75-3e0a-4e96-8838-94506939ee58" providerId="ADAL" clId="{0B91DC0A-E2D6-497E-A7BE-816E0F15A526}" dt="2023-06-14T12:03:23.487" v="2561" actId="478"/>
          <ac:picMkLst>
            <pc:docMk/>
            <pc:sldMk cId="795254555" sldId="318"/>
            <ac:picMk id="19" creationId="{B8188F54-CC6C-3501-77CC-AA1871A1AB8D}"/>
          </ac:picMkLst>
        </pc:picChg>
        <pc:picChg chg="del">
          <ac:chgData name="Somarajan Sunil Kumar" userId="16816f75-3e0a-4e96-8838-94506939ee58" providerId="ADAL" clId="{0B91DC0A-E2D6-497E-A7BE-816E0F15A526}" dt="2023-06-14T12:03:21.551" v="2558" actId="478"/>
          <ac:picMkLst>
            <pc:docMk/>
            <pc:sldMk cId="795254555" sldId="318"/>
            <ac:picMk id="21" creationId="{7354917A-3CCD-613E-4855-F33ACD3EE095}"/>
          </ac:picMkLst>
        </pc:picChg>
      </pc:sldChg>
      <pc:sldChg chg="addSp delSp modSp add mod">
        <pc:chgData name="Somarajan Sunil Kumar" userId="16816f75-3e0a-4e96-8838-94506939ee58" providerId="ADAL" clId="{0B91DC0A-E2D6-497E-A7BE-816E0F15A526}" dt="2023-06-14T15:09:53.755" v="5036" actId="14100"/>
        <pc:sldMkLst>
          <pc:docMk/>
          <pc:sldMk cId="196965324" sldId="319"/>
        </pc:sldMkLst>
        <pc:spChg chg="mod">
          <ac:chgData name="Somarajan Sunil Kumar" userId="16816f75-3e0a-4e96-8838-94506939ee58" providerId="ADAL" clId="{0B91DC0A-E2D6-497E-A7BE-816E0F15A526}" dt="2023-06-14T13:09:26.662" v="3460" actId="313"/>
          <ac:spMkLst>
            <pc:docMk/>
            <pc:sldMk cId="196965324" sldId="319"/>
            <ac:spMk id="2" creationId="{912DF434-28DB-4621-A497-D62C41CE0419}"/>
          </ac:spMkLst>
        </pc:spChg>
        <pc:spChg chg="del">
          <ac:chgData name="Somarajan Sunil Kumar" userId="16816f75-3e0a-4e96-8838-94506939ee58" providerId="ADAL" clId="{0B91DC0A-E2D6-497E-A7BE-816E0F15A526}" dt="2023-06-14T13:10:52.970" v="3462" actId="478"/>
          <ac:spMkLst>
            <pc:docMk/>
            <pc:sldMk cId="196965324" sldId="319"/>
            <ac:spMk id="3" creationId="{22788C46-D0BC-4307-AE55-7601A139E7CB}"/>
          </ac:spMkLst>
        </pc:spChg>
        <pc:spChg chg="add del mod">
          <ac:chgData name="Somarajan Sunil Kumar" userId="16816f75-3e0a-4e96-8838-94506939ee58" providerId="ADAL" clId="{0B91DC0A-E2D6-497E-A7BE-816E0F15A526}" dt="2023-06-14T13:11:44.340" v="3464" actId="478"/>
          <ac:spMkLst>
            <pc:docMk/>
            <pc:sldMk cId="196965324" sldId="319"/>
            <ac:spMk id="8" creationId="{B929F098-99E0-E18F-B368-B4FB76296B61}"/>
          </ac:spMkLst>
        </pc:spChg>
        <pc:graphicFrameChg chg="add del mod modGraphic">
          <ac:chgData name="Somarajan Sunil Kumar" userId="16816f75-3e0a-4e96-8838-94506939ee58" providerId="ADAL" clId="{0B91DC0A-E2D6-497E-A7BE-816E0F15A526}" dt="2023-06-14T14:27:06.549" v="3578" actId="478"/>
          <ac:graphicFrameMkLst>
            <pc:docMk/>
            <pc:sldMk cId="196965324" sldId="319"/>
            <ac:graphicFrameMk id="4" creationId="{305ACA93-09C8-7D17-34C3-D854C7FB6D9A}"/>
          </ac:graphicFrameMkLst>
        </pc:graphicFrameChg>
        <pc:graphicFrameChg chg="add del mod modGraphic">
          <ac:chgData name="Somarajan Sunil Kumar" userId="16816f75-3e0a-4e96-8838-94506939ee58" providerId="ADAL" clId="{0B91DC0A-E2D6-497E-A7BE-816E0F15A526}" dt="2023-06-14T14:33:27.203" v="3650" actId="478"/>
          <ac:graphicFrameMkLst>
            <pc:docMk/>
            <pc:sldMk cId="196965324" sldId="319"/>
            <ac:graphicFrameMk id="9" creationId="{F1B54A76-484F-B790-15EC-8F8214BDAEAE}"/>
          </ac:graphicFrameMkLst>
        </pc:graphicFrameChg>
        <pc:graphicFrameChg chg="add del mod modGraphic">
          <ac:chgData name="Somarajan Sunil Kumar" userId="16816f75-3e0a-4e96-8838-94506939ee58" providerId="ADAL" clId="{0B91DC0A-E2D6-497E-A7BE-816E0F15A526}" dt="2023-06-14T14:34:39.252" v="3681" actId="478"/>
          <ac:graphicFrameMkLst>
            <pc:docMk/>
            <pc:sldMk cId="196965324" sldId="319"/>
            <ac:graphicFrameMk id="10" creationId="{440E323A-1179-E279-2998-F4AF6EC7BD33}"/>
          </ac:graphicFrameMkLst>
        </pc:graphicFrameChg>
        <pc:graphicFrameChg chg="add mod modGraphic">
          <ac:chgData name="Somarajan Sunil Kumar" userId="16816f75-3e0a-4e96-8838-94506939ee58" providerId="ADAL" clId="{0B91DC0A-E2D6-497E-A7BE-816E0F15A526}" dt="2023-06-14T15:09:53.755" v="5036" actId="14100"/>
          <ac:graphicFrameMkLst>
            <pc:docMk/>
            <pc:sldMk cId="196965324" sldId="319"/>
            <ac:graphicFrameMk id="11" creationId="{3884E9C5-E1F8-C8A6-0685-C23F15355812}"/>
          </ac:graphicFrameMkLst>
        </pc:graphicFrameChg>
        <pc:picChg chg="del">
          <ac:chgData name="Somarajan Sunil Kumar" userId="16816f75-3e0a-4e96-8838-94506939ee58" providerId="ADAL" clId="{0B91DC0A-E2D6-497E-A7BE-816E0F15A526}" dt="2023-06-14T13:09:20.956" v="3459" actId="478"/>
          <ac:picMkLst>
            <pc:docMk/>
            <pc:sldMk cId="196965324" sldId="319"/>
            <ac:picMk id="7" creationId="{E90FB285-9FD6-00CA-F42A-CB8669FB39E3}"/>
          </ac:picMkLst>
        </pc:picChg>
      </pc:sldChg>
      <pc:sldChg chg="add">
        <pc:chgData name="Somarajan Sunil Kumar" userId="16816f75-3e0a-4e96-8838-94506939ee58" providerId="ADAL" clId="{0B91DC0A-E2D6-497E-A7BE-816E0F15A526}" dt="2023-06-14T15:10:17.082" v="5037" actId="2890"/>
        <pc:sldMkLst>
          <pc:docMk/>
          <pc:sldMk cId="4115949558" sldId="320"/>
        </pc:sldMkLst>
      </pc:sldChg>
    </pc:docChg>
  </pc:docChgLst>
  <pc:docChgLst>
    <pc:chgData name="Somarajan Sunil Kumar" userId="16816f75-3e0a-4e96-8838-94506939ee58" providerId="ADAL" clId="{0F964805-BD2C-47D1-BE8C-E1C6082D0404}"/>
    <pc:docChg chg="modSld">
      <pc:chgData name="Somarajan Sunil Kumar" userId="16816f75-3e0a-4e96-8838-94506939ee58" providerId="ADAL" clId="{0F964805-BD2C-47D1-BE8C-E1C6082D0404}" dt="2024-03-18T00:36:46.042" v="2" actId="20577"/>
      <pc:docMkLst>
        <pc:docMk/>
      </pc:docMkLst>
      <pc:sldChg chg="modSp mod">
        <pc:chgData name="Somarajan Sunil Kumar" userId="16816f75-3e0a-4e96-8838-94506939ee58" providerId="ADAL" clId="{0F964805-BD2C-47D1-BE8C-E1C6082D0404}" dt="2024-03-18T00:36:46.042" v="2" actId="20577"/>
        <pc:sldMkLst>
          <pc:docMk/>
          <pc:sldMk cId="317718070" sldId="305"/>
        </pc:sldMkLst>
        <pc:spChg chg="mod">
          <ac:chgData name="Somarajan Sunil Kumar" userId="16816f75-3e0a-4e96-8838-94506939ee58" providerId="ADAL" clId="{0F964805-BD2C-47D1-BE8C-E1C6082D0404}" dt="2024-03-18T00:36:46.042" v="2" actId="20577"/>
          <ac:spMkLst>
            <pc:docMk/>
            <pc:sldMk cId="317718070" sldId="305"/>
            <ac:spMk id="2" creationId="{DD24180B-35BA-C28E-820F-59C84FBDD99A}"/>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6AF5FF-5634-41CD-A867-8A9E8B5C213F}" type="doc">
      <dgm:prSet loTypeId="urn:microsoft.com/office/officeart/2005/8/layout/hList1" loCatId="list" qsTypeId="urn:microsoft.com/office/officeart/2005/8/quickstyle/3d2" qsCatId="3D" csTypeId="urn:microsoft.com/office/officeart/2005/8/colors/colorful3" csCatId="colorful" phldr="1"/>
      <dgm:spPr/>
      <dgm:t>
        <a:bodyPr/>
        <a:lstStyle/>
        <a:p>
          <a:endParaRPr lang="en-US"/>
        </a:p>
      </dgm:t>
    </dgm:pt>
    <dgm:pt modelId="{FA0DAE15-C383-46C4-B901-A9847F988716}">
      <dgm:prSet phldrT="[Text]"/>
      <dgm:spPr/>
      <dgm:t>
        <a:bodyPr/>
        <a:lstStyle/>
        <a:p>
          <a:r>
            <a:rPr lang="en-SG" dirty="0"/>
            <a:t>Managing Outliers </a:t>
          </a:r>
          <a:endParaRPr lang="en-US" dirty="0"/>
        </a:p>
      </dgm:t>
    </dgm:pt>
    <dgm:pt modelId="{33EEC882-E35A-46D9-8551-0CB989526626}" type="parTrans" cxnId="{6E1395F9-218E-41FF-BAFE-620AEE370746}">
      <dgm:prSet/>
      <dgm:spPr/>
      <dgm:t>
        <a:bodyPr/>
        <a:lstStyle/>
        <a:p>
          <a:endParaRPr lang="en-US"/>
        </a:p>
      </dgm:t>
    </dgm:pt>
    <dgm:pt modelId="{8805AE0C-948E-47A2-8F5E-F5EE49FAF7FD}" type="sibTrans" cxnId="{6E1395F9-218E-41FF-BAFE-620AEE370746}">
      <dgm:prSet/>
      <dgm:spPr/>
      <dgm:t>
        <a:bodyPr/>
        <a:lstStyle/>
        <a:p>
          <a:endParaRPr lang="en-US"/>
        </a:p>
      </dgm:t>
    </dgm:pt>
    <dgm:pt modelId="{03FA47C4-4339-40CC-B814-809E7F17208E}">
      <dgm:prSet phldrT="[Text]"/>
      <dgm:spPr/>
      <dgm:t>
        <a:bodyPr/>
        <a:lstStyle/>
        <a:p>
          <a:r>
            <a:rPr lang="en-SG" dirty="0"/>
            <a:t>The outliers are managed by IQR method</a:t>
          </a:r>
          <a:endParaRPr lang="en-US" dirty="0"/>
        </a:p>
      </dgm:t>
    </dgm:pt>
    <dgm:pt modelId="{3A2367B2-51FC-4506-A289-CC05571FA9D0}" type="parTrans" cxnId="{E8786020-35D5-4F10-986F-D27BDC56038E}">
      <dgm:prSet/>
      <dgm:spPr/>
      <dgm:t>
        <a:bodyPr/>
        <a:lstStyle/>
        <a:p>
          <a:endParaRPr lang="en-US"/>
        </a:p>
      </dgm:t>
    </dgm:pt>
    <dgm:pt modelId="{FB125849-FB2E-48C9-B00C-79E9B6930CC9}" type="sibTrans" cxnId="{E8786020-35D5-4F10-986F-D27BDC56038E}">
      <dgm:prSet/>
      <dgm:spPr/>
      <dgm:t>
        <a:bodyPr/>
        <a:lstStyle/>
        <a:p>
          <a:endParaRPr lang="en-US"/>
        </a:p>
      </dgm:t>
    </dgm:pt>
    <dgm:pt modelId="{AFBC4BFD-57D3-43B9-A9B9-FF87C602669A}">
      <dgm:prSet/>
      <dgm:spPr/>
      <dgm:t>
        <a:bodyPr/>
        <a:lstStyle/>
        <a:p>
          <a:r>
            <a:rPr lang="en-SG" dirty="0"/>
            <a:t>Standard Scaling</a:t>
          </a:r>
          <a:endParaRPr lang="en-US" dirty="0"/>
        </a:p>
      </dgm:t>
    </dgm:pt>
    <dgm:pt modelId="{BE51CAED-151F-4FAD-AE75-79541346BB0B}" type="parTrans" cxnId="{E65301A9-69EA-4E8F-8408-B8387A5D2100}">
      <dgm:prSet/>
      <dgm:spPr/>
      <dgm:t>
        <a:bodyPr/>
        <a:lstStyle/>
        <a:p>
          <a:endParaRPr lang="en-US"/>
        </a:p>
      </dgm:t>
    </dgm:pt>
    <dgm:pt modelId="{692C209A-5FEB-47B0-9782-879B6831A418}" type="sibTrans" cxnId="{E65301A9-69EA-4E8F-8408-B8387A5D2100}">
      <dgm:prSet/>
      <dgm:spPr/>
      <dgm:t>
        <a:bodyPr/>
        <a:lstStyle/>
        <a:p>
          <a:endParaRPr lang="en-US"/>
        </a:p>
      </dgm:t>
    </dgm:pt>
    <dgm:pt modelId="{8EE14EF6-7EA2-4393-B040-5F907667CDA6}">
      <dgm:prSet/>
      <dgm:spPr/>
      <dgm:t>
        <a:bodyPr/>
        <a:lstStyle/>
        <a:p>
          <a:r>
            <a:rPr lang="en-SG" dirty="0"/>
            <a:t>Standardized features to a mean of 0 and standard deviation of 1</a:t>
          </a:r>
          <a:endParaRPr lang="en-US" dirty="0"/>
        </a:p>
      </dgm:t>
    </dgm:pt>
    <dgm:pt modelId="{C888F8FA-4408-4FCA-A34A-4C7269784204}" type="parTrans" cxnId="{DC5E3B8E-1C74-4006-8053-82746F01D15D}">
      <dgm:prSet/>
      <dgm:spPr/>
      <dgm:t>
        <a:bodyPr/>
        <a:lstStyle/>
        <a:p>
          <a:endParaRPr lang="en-US"/>
        </a:p>
      </dgm:t>
    </dgm:pt>
    <dgm:pt modelId="{152591CD-EC98-4742-B70F-36AC06D13212}" type="sibTrans" cxnId="{DC5E3B8E-1C74-4006-8053-82746F01D15D}">
      <dgm:prSet/>
      <dgm:spPr/>
      <dgm:t>
        <a:bodyPr/>
        <a:lstStyle/>
        <a:p>
          <a:endParaRPr lang="en-US"/>
        </a:p>
      </dgm:t>
    </dgm:pt>
    <dgm:pt modelId="{F39A6D5E-DBFC-43F1-9612-E966AE24ADE7}">
      <dgm:prSet/>
      <dgm:spPr/>
      <dgm:t>
        <a:bodyPr/>
        <a:lstStyle/>
        <a:p>
          <a:r>
            <a:rPr lang="en-SG" dirty="0"/>
            <a:t>Principal Component Analysis</a:t>
          </a:r>
          <a:endParaRPr lang="en-US" dirty="0"/>
        </a:p>
      </dgm:t>
    </dgm:pt>
    <dgm:pt modelId="{B1952A35-4F73-4EAC-86E8-E281CE72749A}" type="parTrans" cxnId="{285EB59A-EEC6-48E3-8FF8-ADA4E646D8EE}">
      <dgm:prSet/>
      <dgm:spPr/>
      <dgm:t>
        <a:bodyPr/>
        <a:lstStyle/>
        <a:p>
          <a:endParaRPr lang="en-US"/>
        </a:p>
      </dgm:t>
    </dgm:pt>
    <dgm:pt modelId="{AF3352A7-5624-4E0E-944B-90E070EE5095}" type="sibTrans" cxnId="{285EB59A-EEC6-48E3-8FF8-ADA4E646D8EE}">
      <dgm:prSet/>
      <dgm:spPr/>
      <dgm:t>
        <a:bodyPr/>
        <a:lstStyle/>
        <a:p>
          <a:endParaRPr lang="en-US"/>
        </a:p>
      </dgm:t>
    </dgm:pt>
    <dgm:pt modelId="{B2BB991C-4BF2-424B-80BB-AF1EC5D74A39}">
      <dgm:prSet/>
      <dgm:spPr/>
      <dgm:t>
        <a:bodyPr/>
        <a:lstStyle/>
        <a:p>
          <a:r>
            <a:rPr lang="en-SG" dirty="0"/>
            <a:t>Applied PCA and capture 56% of variances into 2 components pc1 and pc2  </a:t>
          </a:r>
          <a:endParaRPr lang="en-US" dirty="0"/>
        </a:p>
      </dgm:t>
    </dgm:pt>
    <dgm:pt modelId="{C180B4D9-5B67-4802-BFE6-FE11E4AD4FA7}" type="parTrans" cxnId="{25E33565-400D-4C23-99C1-5BCF4730D83B}">
      <dgm:prSet/>
      <dgm:spPr/>
      <dgm:t>
        <a:bodyPr/>
        <a:lstStyle/>
        <a:p>
          <a:endParaRPr lang="en-US"/>
        </a:p>
      </dgm:t>
    </dgm:pt>
    <dgm:pt modelId="{C0C797EB-23F0-4DEC-841B-B514200A1EA1}" type="sibTrans" cxnId="{25E33565-400D-4C23-99C1-5BCF4730D83B}">
      <dgm:prSet/>
      <dgm:spPr/>
      <dgm:t>
        <a:bodyPr/>
        <a:lstStyle/>
        <a:p>
          <a:endParaRPr lang="en-US"/>
        </a:p>
      </dgm:t>
    </dgm:pt>
    <dgm:pt modelId="{365B8BC0-F6EE-4F9D-9EF1-A63EB6CB8E73}" type="pres">
      <dgm:prSet presAssocID="{846AF5FF-5634-41CD-A867-8A9E8B5C213F}" presName="Name0" presStyleCnt="0">
        <dgm:presLayoutVars>
          <dgm:dir/>
          <dgm:animLvl val="lvl"/>
          <dgm:resizeHandles val="exact"/>
        </dgm:presLayoutVars>
      </dgm:prSet>
      <dgm:spPr/>
    </dgm:pt>
    <dgm:pt modelId="{7EF61B9B-3CDE-4E98-9590-60B321F01E17}" type="pres">
      <dgm:prSet presAssocID="{FA0DAE15-C383-46C4-B901-A9847F988716}" presName="composite" presStyleCnt="0"/>
      <dgm:spPr/>
    </dgm:pt>
    <dgm:pt modelId="{6E44EDFE-A0C3-42A2-864D-D36FE650C3F4}" type="pres">
      <dgm:prSet presAssocID="{FA0DAE15-C383-46C4-B901-A9847F988716}" presName="parTx" presStyleLbl="alignNode1" presStyleIdx="0" presStyleCnt="3">
        <dgm:presLayoutVars>
          <dgm:chMax val="0"/>
          <dgm:chPref val="0"/>
          <dgm:bulletEnabled val="1"/>
        </dgm:presLayoutVars>
      </dgm:prSet>
      <dgm:spPr/>
    </dgm:pt>
    <dgm:pt modelId="{35D9CB75-C0EE-488B-AE84-F724B6681923}" type="pres">
      <dgm:prSet presAssocID="{FA0DAE15-C383-46C4-B901-A9847F988716}" presName="desTx" presStyleLbl="alignAccFollowNode1" presStyleIdx="0" presStyleCnt="3">
        <dgm:presLayoutVars>
          <dgm:bulletEnabled val="1"/>
        </dgm:presLayoutVars>
      </dgm:prSet>
      <dgm:spPr/>
    </dgm:pt>
    <dgm:pt modelId="{1FE91625-998F-44F3-A2B1-A03F4EC7314B}" type="pres">
      <dgm:prSet presAssocID="{8805AE0C-948E-47A2-8F5E-F5EE49FAF7FD}" presName="space" presStyleCnt="0"/>
      <dgm:spPr/>
    </dgm:pt>
    <dgm:pt modelId="{075145B0-F104-4665-AA5B-D823A2E007C1}" type="pres">
      <dgm:prSet presAssocID="{AFBC4BFD-57D3-43B9-A9B9-FF87C602669A}" presName="composite" presStyleCnt="0"/>
      <dgm:spPr/>
    </dgm:pt>
    <dgm:pt modelId="{ED505DEC-8FED-4154-8951-47D2DF21C423}" type="pres">
      <dgm:prSet presAssocID="{AFBC4BFD-57D3-43B9-A9B9-FF87C602669A}" presName="parTx" presStyleLbl="alignNode1" presStyleIdx="1" presStyleCnt="3">
        <dgm:presLayoutVars>
          <dgm:chMax val="0"/>
          <dgm:chPref val="0"/>
          <dgm:bulletEnabled val="1"/>
        </dgm:presLayoutVars>
      </dgm:prSet>
      <dgm:spPr/>
    </dgm:pt>
    <dgm:pt modelId="{0E531E3B-2BBA-42B6-BD62-EA859A5FE8F3}" type="pres">
      <dgm:prSet presAssocID="{AFBC4BFD-57D3-43B9-A9B9-FF87C602669A}" presName="desTx" presStyleLbl="alignAccFollowNode1" presStyleIdx="1" presStyleCnt="3">
        <dgm:presLayoutVars>
          <dgm:bulletEnabled val="1"/>
        </dgm:presLayoutVars>
      </dgm:prSet>
      <dgm:spPr/>
    </dgm:pt>
    <dgm:pt modelId="{B882AB7E-7250-4A72-BDF1-8DA6F6FE1396}" type="pres">
      <dgm:prSet presAssocID="{692C209A-5FEB-47B0-9782-879B6831A418}" presName="space" presStyleCnt="0"/>
      <dgm:spPr/>
    </dgm:pt>
    <dgm:pt modelId="{234C40F5-2A7C-4447-94A7-109113296330}" type="pres">
      <dgm:prSet presAssocID="{F39A6D5E-DBFC-43F1-9612-E966AE24ADE7}" presName="composite" presStyleCnt="0"/>
      <dgm:spPr/>
    </dgm:pt>
    <dgm:pt modelId="{BA2D0FD4-067B-4F85-B39D-5983250CFB09}" type="pres">
      <dgm:prSet presAssocID="{F39A6D5E-DBFC-43F1-9612-E966AE24ADE7}" presName="parTx" presStyleLbl="alignNode1" presStyleIdx="2" presStyleCnt="3">
        <dgm:presLayoutVars>
          <dgm:chMax val="0"/>
          <dgm:chPref val="0"/>
          <dgm:bulletEnabled val="1"/>
        </dgm:presLayoutVars>
      </dgm:prSet>
      <dgm:spPr/>
    </dgm:pt>
    <dgm:pt modelId="{D3C4A436-DB44-4C32-8294-EB630ABDAE8C}" type="pres">
      <dgm:prSet presAssocID="{F39A6D5E-DBFC-43F1-9612-E966AE24ADE7}" presName="desTx" presStyleLbl="alignAccFollowNode1" presStyleIdx="2" presStyleCnt="3">
        <dgm:presLayoutVars>
          <dgm:bulletEnabled val="1"/>
        </dgm:presLayoutVars>
      </dgm:prSet>
      <dgm:spPr/>
    </dgm:pt>
  </dgm:ptLst>
  <dgm:cxnLst>
    <dgm:cxn modelId="{E8786020-35D5-4F10-986F-D27BDC56038E}" srcId="{FA0DAE15-C383-46C4-B901-A9847F988716}" destId="{03FA47C4-4339-40CC-B814-809E7F17208E}" srcOrd="0" destOrd="0" parTransId="{3A2367B2-51FC-4506-A289-CC05571FA9D0}" sibTransId="{FB125849-FB2E-48C9-B00C-79E9B6930CC9}"/>
    <dgm:cxn modelId="{AAA79832-C575-4C34-A852-5BF2B2046E08}" type="presOf" srcId="{03FA47C4-4339-40CC-B814-809E7F17208E}" destId="{35D9CB75-C0EE-488B-AE84-F724B6681923}" srcOrd="0" destOrd="0" presId="urn:microsoft.com/office/officeart/2005/8/layout/hList1"/>
    <dgm:cxn modelId="{4F4DF23B-5B40-405E-A0C9-AD5657ED1F19}" type="presOf" srcId="{846AF5FF-5634-41CD-A867-8A9E8B5C213F}" destId="{365B8BC0-F6EE-4F9D-9EF1-A63EB6CB8E73}" srcOrd="0" destOrd="0" presId="urn:microsoft.com/office/officeart/2005/8/layout/hList1"/>
    <dgm:cxn modelId="{25E33565-400D-4C23-99C1-5BCF4730D83B}" srcId="{F39A6D5E-DBFC-43F1-9612-E966AE24ADE7}" destId="{B2BB991C-4BF2-424B-80BB-AF1EC5D74A39}" srcOrd="0" destOrd="0" parTransId="{C180B4D9-5B67-4802-BFE6-FE11E4AD4FA7}" sibTransId="{C0C797EB-23F0-4DEC-841B-B514200A1EA1}"/>
    <dgm:cxn modelId="{13E3CE57-B518-4316-B154-D0E1BF8CE934}" type="presOf" srcId="{8EE14EF6-7EA2-4393-B040-5F907667CDA6}" destId="{0E531E3B-2BBA-42B6-BD62-EA859A5FE8F3}" srcOrd="0" destOrd="0" presId="urn:microsoft.com/office/officeart/2005/8/layout/hList1"/>
    <dgm:cxn modelId="{B5A3BA8C-AA99-4BD5-9904-C93CF48F87BA}" type="presOf" srcId="{AFBC4BFD-57D3-43B9-A9B9-FF87C602669A}" destId="{ED505DEC-8FED-4154-8951-47D2DF21C423}" srcOrd="0" destOrd="0" presId="urn:microsoft.com/office/officeart/2005/8/layout/hList1"/>
    <dgm:cxn modelId="{DC5E3B8E-1C74-4006-8053-82746F01D15D}" srcId="{AFBC4BFD-57D3-43B9-A9B9-FF87C602669A}" destId="{8EE14EF6-7EA2-4393-B040-5F907667CDA6}" srcOrd="0" destOrd="0" parTransId="{C888F8FA-4408-4FCA-A34A-4C7269784204}" sibTransId="{152591CD-EC98-4742-B70F-36AC06D13212}"/>
    <dgm:cxn modelId="{285EB59A-EEC6-48E3-8FF8-ADA4E646D8EE}" srcId="{846AF5FF-5634-41CD-A867-8A9E8B5C213F}" destId="{F39A6D5E-DBFC-43F1-9612-E966AE24ADE7}" srcOrd="2" destOrd="0" parTransId="{B1952A35-4F73-4EAC-86E8-E281CE72749A}" sibTransId="{AF3352A7-5624-4E0E-944B-90E070EE5095}"/>
    <dgm:cxn modelId="{E65301A9-69EA-4E8F-8408-B8387A5D2100}" srcId="{846AF5FF-5634-41CD-A867-8A9E8B5C213F}" destId="{AFBC4BFD-57D3-43B9-A9B9-FF87C602669A}" srcOrd="1" destOrd="0" parTransId="{BE51CAED-151F-4FAD-AE75-79541346BB0B}" sibTransId="{692C209A-5FEB-47B0-9782-879B6831A418}"/>
    <dgm:cxn modelId="{A22648BD-4486-4284-9CB0-32DD6F8B94B7}" type="presOf" srcId="{F39A6D5E-DBFC-43F1-9612-E966AE24ADE7}" destId="{BA2D0FD4-067B-4F85-B39D-5983250CFB09}" srcOrd="0" destOrd="0" presId="urn:microsoft.com/office/officeart/2005/8/layout/hList1"/>
    <dgm:cxn modelId="{3ED5D7C3-7145-4F51-A4C2-E6EFF41721B4}" type="presOf" srcId="{FA0DAE15-C383-46C4-B901-A9847F988716}" destId="{6E44EDFE-A0C3-42A2-864D-D36FE650C3F4}" srcOrd="0" destOrd="0" presId="urn:microsoft.com/office/officeart/2005/8/layout/hList1"/>
    <dgm:cxn modelId="{309804D2-5B40-4025-9BDF-32C12AF867BD}" type="presOf" srcId="{B2BB991C-4BF2-424B-80BB-AF1EC5D74A39}" destId="{D3C4A436-DB44-4C32-8294-EB630ABDAE8C}" srcOrd="0" destOrd="0" presId="urn:microsoft.com/office/officeart/2005/8/layout/hList1"/>
    <dgm:cxn modelId="{6E1395F9-218E-41FF-BAFE-620AEE370746}" srcId="{846AF5FF-5634-41CD-A867-8A9E8B5C213F}" destId="{FA0DAE15-C383-46C4-B901-A9847F988716}" srcOrd="0" destOrd="0" parTransId="{33EEC882-E35A-46D9-8551-0CB989526626}" sibTransId="{8805AE0C-948E-47A2-8F5E-F5EE49FAF7FD}"/>
    <dgm:cxn modelId="{292D3318-99C4-463E-85AD-BDB7D4B50564}" type="presParOf" srcId="{365B8BC0-F6EE-4F9D-9EF1-A63EB6CB8E73}" destId="{7EF61B9B-3CDE-4E98-9590-60B321F01E17}" srcOrd="0" destOrd="0" presId="urn:microsoft.com/office/officeart/2005/8/layout/hList1"/>
    <dgm:cxn modelId="{A6FFC6FC-CA86-4943-B254-9B8228728C54}" type="presParOf" srcId="{7EF61B9B-3CDE-4E98-9590-60B321F01E17}" destId="{6E44EDFE-A0C3-42A2-864D-D36FE650C3F4}" srcOrd="0" destOrd="0" presId="urn:microsoft.com/office/officeart/2005/8/layout/hList1"/>
    <dgm:cxn modelId="{221F9EB5-EE97-4014-AF65-27FBCA114D4B}" type="presParOf" srcId="{7EF61B9B-3CDE-4E98-9590-60B321F01E17}" destId="{35D9CB75-C0EE-488B-AE84-F724B6681923}" srcOrd="1" destOrd="0" presId="urn:microsoft.com/office/officeart/2005/8/layout/hList1"/>
    <dgm:cxn modelId="{47CEC901-3915-43B4-AEA6-65324C6AF7E1}" type="presParOf" srcId="{365B8BC0-F6EE-4F9D-9EF1-A63EB6CB8E73}" destId="{1FE91625-998F-44F3-A2B1-A03F4EC7314B}" srcOrd="1" destOrd="0" presId="urn:microsoft.com/office/officeart/2005/8/layout/hList1"/>
    <dgm:cxn modelId="{FADF70DC-1B83-4630-881A-ADC685D0C25E}" type="presParOf" srcId="{365B8BC0-F6EE-4F9D-9EF1-A63EB6CB8E73}" destId="{075145B0-F104-4665-AA5B-D823A2E007C1}" srcOrd="2" destOrd="0" presId="urn:microsoft.com/office/officeart/2005/8/layout/hList1"/>
    <dgm:cxn modelId="{F9422172-18E6-44CD-BA22-56BDBEC3573D}" type="presParOf" srcId="{075145B0-F104-4665-AA5B-D823A2E007C1}" destId="{ED505DEC-8FED-4154-8951-47D2DF21C423}" srcOrd="0" destOrd="0" presId="urn:microsoft.com/office/officeart/2005/8/layout/hList1"/>
    <dgm:cxn modelId="{D8C16C38-D632-44CA-A722-6303EF8EAB4E}" type="presParOf" srcId="{075145B0-F104-4665-AA5B-D823A2E007C1}" destId="{0E531E3B-2BBA-42B6-BD62-EA859A5FE8F3}" srcOrd="1" destOrd="0" presId="urn:microsoft.com/office/officeart/2005/8/layout/hList1"/>
    <dgm:cxn modelId="{591099A2-364E-444D-8DB5-3CEF2C8E8F98}" type="presParOf" srcId="{365B8BC0-F6EE-4F9D-9EF1-A63EB6CB8E73}" destId="{B882AB7E-7250-4A72-BDF1-8DA6F6FE1396}" srcOrd="3" destOrd="0" presId="urn:microsoft.com/office/officeart/2005/8/layout/hList1"/>
    <dgm:cxn modelId="{09CAFAC9-8537-49DC-9F26-8445987661D9}" type="presParOf" srcId="{365B8BC0-F6EE-4F9D-9EF1-A63EB6CB8E73}" destId="{234C40F5-2A7C-4447-94A7-109113296330}" srcOrd="4" destOrd="0" presId="urn:microsoft.com/office/officeart/2005/8/layout/hList1"/>
    <dgm:cxn modelId="{0F2F9A83-D139-41B4-A3DB-69AEB09C8467}" type="presParOf" srcId="{234C40F5-2A7C-4447-94A7-109113296330}" destId="{BA2D0FD4-067B-4F85-B39D-5983250CFB09}" srcOrd="0" destOrd="0" presId="urn:microsoft.com/office/officeart/2005/8/layout/hList1"/>
    <dgm:cxn modelId="{D51DE095-0882-4955-810D-CBA66F77DC39}" type="presParOf" srcId="{234C40F5-2A7C-4447-94A7-109113296330}" destId="{D3C4A436-DB44-4C32-8294-EB630ABDAE8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46AF5FF-5634-41CD-A867-8A9E8B5C213F}"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20DBD932-B907-4D61-B13C-10CB62CFFD89}">
      <dgm:prSet phldrT="[Text]"/>
      <dgm:spPr/>
      <dgm:t>
        <a:bodyPr/>
        <a:lstStyle/>
        <a:p>
          <a:r>
            <a:rPr lang="en-SG" dirty="0"/>
            <a:t>Model 1(Architecture 1) </a:t>
          </a:r>
          <a:endParaRPr lang="en-US" dirty="0"/>
        </a:p>
      </dgm:t>
    </dgm:pt>
    <dgm:pt modelId="{052A705D-3354-4636-AFA8-3C55965C9820}" type="parTrans" cxnId="{87CFA8DE-4465-4603-BC89-519A402BBB64}">
      <dgm:prSet/>
      <dgm:spPr/>
      <dgm:t>
        <a:bodyPr/>
        <a:lstStyle/>
        <a:p>
          <a:endParaRPr lang="en-US"/>
        </a:p>
      </dgm:t>
    </dgm:pt>
    <dgm:pt modelId="{0453608F-A904-4F36-BCF4-4C7F50E8339B}" type="sibTrans" cxnId="{87CFA8DE-4465-4603-BC89-519A402BBB64}">
      <dgm:prSet/>
      <dgm:spPr/>
      <dgm:t>
        <a:bodyPr/>
        <a:lstStyle/>
        <a:p>
          <a:endParaRPr lang="en-US"/>
        </a:p>
      </dgm:t>
    </dgm:pt>
    <dgm:pt modelId="{F526DDE7-0419-44E2-959C-F0FF4D5F2AEE}">
      <dgm:prSet phldrT="[Text]"/>
      <dgm:spPr/>
      <dgm:t>
        <a:bodyPr/>
        <a:lstStyle/>
        <a:p>
          <a:pPr algn="ctr">
            <a:buFontTx/>
            <a:buNone/>
          </a:pPr>
          <a:r>
            <a:rPr lang="en-SG" dirty="0"/>
            <a:t>Batch size 64</a:t>
          </a:r>
        </a:p>
      </dgm:t>
    </dgm:pt>
    <dgm:pt modelId="{C726141F-28AA-4D4D-AF79-86A9B11FE56C}" type="parTrans" cxnId="{22A61AEE-DA08-4F26-8A9A-35EC36A67C38}">
      <dgm:prSet/>
      <dgm:spPr/>
      <dgm:t>
        <a:bodyPr/>
        <a:lstStyle/>
        <a:p>
          <a:endParaRPr lang="en-US"/>
        </a:p>
      </dgm:t>
    </dgm:pt>
    <dgm:pt modelId="{1FAEAFDE-DFCE-48B5-A348-DA160AB0CD7E}" type="sibTrans" cxnId="{22A61AEE-DA08-4F26-8A9A-35EC36A67C38}">
      <dgm:prSet/>
      <dgm:spPr/>
      <dgm:t>
        <a:bodyPr/>
        <a:lstStyle/>
        <a:p>
          <a:endParaRPr lang="en-US"/>
        </a:p>
      </dgm:t>
    </dgm:pt>
    <dgm:pt modelId="{1EEA9147-98C1-4FC6-8B87-E980379D2A55}">
      <dgm:prSet phldrT="[Text]"/>
      <dgm:spPr/>
      <dgm:t>
        <a:bodyPr/>
        <a:lstStyle/>
        <a:p>
          <a:r>
            <a:rPr lang="en-SG" dirty="0"/>
            <a:t>Model 2 (Architecture 1) </a:t>
          </a:r>
          <a:endParaRPr lang="en-US" dirty="0"/>
        </a:p>
      </dgm:t>
    </dgm:pt>
    <dgm:pt modelId="{CFE40FCF-76B8-4637-B0F9-5AA38EDC2AE0}" type="parTrans" cxnId="{E6A680F2-E2CF-48CB-BCFB-CFFF031F76BF}">
      <dgm:prSet/>
      <dgm:spPr/>
      <dgm:t>
        <a:bodyPr/>
        <a:lstStyle/>
        <a:p>
          <a:endParaRPr lang="en-US"/>
        </a:p>
      </dgm:t>
    </dgm:pt>
    <dgm:pt modelId="{F3541122-AB8B-4D72-8686-CEE4A9B5D8B4}" type="sibTrans" cxnId="{E6A680F2-E2CF-48CB-BCFB-CFFF031F76BF}">
      <dgm:prSet/>
      <dgm:spPr/>
      <dgm:t>
        <a:bodyPr/>
        <a:lstStyle/>
        <a:p>
          <a:endParaRPr lang="en-US"/>
        </a:p>
      </dgm:t>
    </dgm:pt>
    <dgm:pt modelId="{F9555077-9808-425E-904B-F43483F41E05}">
      <dgm:prSet phldrT="[Text]"/>
      <dgm:spPr/>
      <dgm:t>
        <a:bodyPr/>
        <a:lstStyle/>
        <a:p>
          <a:pPr algn="ctr">
            <a:buFontTx/>
            <a:buNone/>
          </a:pPr>
          <a:r>
            <a:rPr lang="en-SG" dirty="0"/>
            <a:t>Batch size 64 no augmentation</a:t>
          </a:r>
        </a:p>
      </dgm:t>
    </dgm:pt>
    <dgm:pt modelId="{8DBB7E8F-5619-4780-9575-50A5F5E1A73D}" type="parTrans" cxnId="{F8E67A84-DCB9-4CC0-8A0B-F422E3C64E77}">
      <dgm:prSet/>
      <dgm:spPr/>
      <dgm:t>
        <a:bodyPr/>
        <a:lstStyle/>
        <a:p>
          <a:endParaRPr lang="en-US"/>
        </a:p>
      </dgm:t>
    </dgm:pt>
    <dgm:pt modelId="{B740BC70-FDAC-44D3-B0CD-8BCE35FB9054}" type="sibTrans" cxnId="{F8E67A84-DCB9-4CC0-8A0B-F422E3C64E77}">
      <dgm:prSet/>
      <dgm:spPr/>
      <dgm:t>
        <a:bodyPr/>
        <a:lstStyle/>
        <a:p>
          <a:endParaRPr lang="en-US"/>
        </a:p>
      </dgm:t>
    </dgm:pt>
    <dgm:pt modelId="{FA0DAE15-C383-46C4-B901-A9847F988716}">
      <dgm:prSet phldrT="[Text]"/>
      <dgm:spPr/>
      <dgm:t>
        <a:bodyPr/>
        <a:lstStyle/>
        <a:p>
          <a:r>
            <a:rPr lang="en-SG" dirty="0"/>
            <a:t>Model 3 (Architecture 2) </a:t>
          </a:r>
          <a:endParaRPr lang="en-US" dirty="0"/>
        </a:p>
      </dgm:t>
    </dgm:pt>
    <dgm:pt modelId="{33EEC882-E35A-46D9-8551-0CB989526626}" type="parTrans" cxnId="{6E1395F9-218E-41FF-BAFE-620AEE370746}">
      <dgm:prSet/>
      <dgm:spPr/>
      <dgm:t>
        <a:bodyPr/>
        <a:lstStyle/>
        <a:p>
          <a:endParaRPr lang="en-US"/>
        </a:p>
      </dgm:t>
    </dgm:pt>
    <dgm:pt modelId="{8805AE0C-948E-47A2-8F5E-F5EE49FAF7FD}" type="sibTrans" cxnId="{6E1395F9-218E-41FF-BAFE-620AEE370746}">
      <dgm:prSet/>
      <dgm:spPr/>
      <dgm:t>
        <a:bodyPr/>
        <a:lstStyle/>
        <a:p>
          <a:endParaRPr lang="en-US"/>
        </a:p>
      </dgm:t>
    </dgm:pt>
    <dgm:pt modelId="{03FA47C4-4339-40CC-B814-809E7F17208E}">
      <dgm:prSet phldrT="[Text]"/>
      <dgm:spPr/>
      <dgm:t>
        <a:bodyPr/>
        <a:lstStyle/>
        <a:p>
          <a:pPr algn="ctr">
            <a:buFontTx/>
            <a:buNone/>
          </a:pPr>
          <a:r>
            <a:rPr lang="en-SG" dirty="0"/>
            <a:t>Batch size 64</a:t>
          </a:r>
        </a:p>
      </dgm:t>
    </dgm:pt>
    <dgm:pt modelId="{3A2367B2-51FC-4506-A289-CC05571FA9D0}" type="parTrans" cxnId="{E8786020-35D5-4F10-986F-D27BDC56038E}">
      <dgm:prSet/>
      <dgm:spPr/>
      <dgm:t>
        <a:bodyPr/>
        <a:lstStyle/>
        <a:p>
          <a:endParaRPr lang="en-US"/>
        </a:p>
      </dgm:t>
    </dgm:pt>
    <dgm:pt modelId="{FB125849-FB2E-48C9-B00C-79E9B6930CC9}" type="sibTrans" cxnId="{E8786020-35D5-4F10-986F-D27BDC56038E}">
      <dgm:prSet/>
      <dgm:spPr/>
      <dgm:t>
        <a:bodyPr/>
        <a:lstStyle/>
        <a:p>
          <a:endParaRPr lang="en-US"/>
        </a:p>
      </dgm:t>
    </dgm:pt>
    <dgm:pt modelId="{CF6F6BF8-F1F2-4B14-8614-16791192904E}" type="pres">
      <dgm:prSet presAssocID="{846AF5FF-5634-41CD-A867-8A9E8B5C213F}" presName="Name0" presStyleCnt="0">
        <dgm:presLayoutVars>
          <dgm:dir/>
          <dgm:animLvl val="lvl"/>
          <dgm:resizeHandles val="exact"/>
        </dgm:presLayoutVars>
      </dgm:prSet>
      <dgm:spPr/>
    </dgm:pt>
    <dgm:pt modelId="{58FA2CC1-C3EE-4906-920F-B6677426F9AF}" type="pres">
      <dgm:prSet presAssocID="{20DBD932-B907-4D61-B13C-10CB62CFFD89}" presName="composite" presStyleCnt="0"/>
      <dgm:spPr/>
    </dgm:pt>
    <dgm:pt modelId="{90B08D12-EE18-408A-88BF-093EF79AC1AC}" type="pres">
      <dgm:prSet presAssocID="{20DBD932-B907-4D61-B13C-10CB62CFFD89}" presName="parTx" presStyleLbl="alignNode1" presStyleIdx="0" presStyleCnt="3">
        <dgm:presLayoutVars>
          <dgm:chMax val="0"/>
          <dgm:chPref val="0"/>
          <dgm:bulletEnabled val="1"/>
        </dgm:presLayoutVars>
      </dgm:prSet>
      <dgm:spPr/>
    </dgm:pt>
    <dgm:pt modelId="{67413D5F-0AFE-4325-B2F4-71C4DF02652B}" type="pres">
      <dgm:prSet presAssocID="{20DBD932-B907-4D61-B13C-10CB62CFFD89}" presName="desTx" presStyleLbl="alignAccFollowNode1" presStyleIdx="0" presStyleCnt="3">
        <dgm:presLayoutVars>
          <dgm:bulletEnabled val="1"/>
        </dgm:presLayoutVars>
      </dgm:prSet>
      <dgm:spPr/>
    </dgm:pt>
    <dgm:pt modelId="{D0097144-A600-4DD9-928A-25A886EAD155}" type="pres">
      <dgm:prSet presAssocID="{0453608F-A904-4F36-BCF4-4C7F50E8339B}" presName="space" presStyleCnt="0"/>
      <dgm:spPr/>
    </dgm:pt>
    <dgm:pt modelId="{C7ACEC56-B722-4793-9EC4-8340027EAA0F}" type="pres">
      <dgm:prSet presAssocID="{1EEA9147-98C1-4FC6-8B87-E980379D2A55}" presName="composite" presStyleCnt="0"/>
      <dgm:spPr/>
    </dgm:pt>
    <dgm:pt modelId="{80ED4FAF-FF9A-4A6F-9E25-1E62A85A77E2}" type="pres">
      <dgm:prSet presAssocID="{1EEA9147-98C1-4FC6-8B87-E980379D2A55}" presName="parTx" presStyleLbl="alignNode1" presStyleIdx="1" presStyleCnt="3">
        <dgm:presLayoutVars>
          <dgm:chMax val="0"/>
          <dgm:chPref val="0"/>
          <dgm:bulletEnabled val="1"/>
        </dgm:presLayoutVars>
      </dgm:prSet>
      <dgm:spPr/>
    </dgm:pt>
    <dgm:pt modelId="{5E38BD4F-2F62-4E8C-A7C8-E2061F91A09C}" type="pres">
      <dgm:prSet presAssocID="{1EEA9147-98C1-4FC6-8B87-E980379D2A55}" presName="desTx" presStyleLbl="alignAccFollowNode1" presStyleIdx="1" presStyleCnt="3">
        <dgm:presLayoutVars>
          <dgm:bulletEnabled val="1"/>
        </dgm:presLayoutVars>
      </dgm:prSet>
      <dgm:spPr/>
    </dgm:pt>
    <dgm:pt modelId="{4CAF9800-7BDB-4FAE-AB3C-4B0C6EAE662B}" type="pres">
      <dgm:prSet presAssocID="{F3541122-AB8B-4D72-8686-CEE4A9B5D8B4}" presName="space" presStyleCnt="0"/>
      <dgm:spPr/>
    </dgm:pt>
    <dgm:pt modelId="{E3501525-570F-44B7-85C0-8B3932978A00}" type="pres">
      <dgm:prSet presAssocID="{FA0DAE15-C383-46C4-B901-A9847F988716}" presName="composite" presStyleCnt="0"/>
      <dgm:spPr/>
    </dgm:pt>
    <dgm:pt modelId="{91D02EE5-BCB9-4356-B1D5-B6114A474443}" type="pres">
      <dgm:prSet presAssocID="{FA0DAE15-C383-46C4-B901-A9847F988716}" presName="parTx" presStyleLbl="alignNode1" presStyleIdx="2" presStyleCnt="3">
        <dgm:presLayoutVars>
          <dgm:chMax val="0"/>
          <dgm:chPref val="0"/>
          <dgm:bulletEnabled val="1"/>
        </dgm:presLayoutVars>
      </dgm:prSet>
      <dgm:spPr/>
    </dgm:pt>
    <dgm:pt modelId="{D0CCE5F4-7F99-4175-A2C8-237A80D592D4}" type="pres">
      <dgm:prSet presAssocID="{FA0DAE15-C383-46C4-B901-A9847F988716}" presName="desTx" presStyleLbl="alignAccFollowNode1" presStyleIdx="2" presStyleCnt="3">
        <dgm:presLayoutVars>
          <dgm:bulletEnabled val="1"/>
        </dgm:presLayoutVars>
      </dgm:prSet>
      <dgm:spPr/>
    </dgm:pt>
  </dgm:ptLst>
  <dgm:cxnLst>
    <dgm:cxn modelId="{E8786020-35D5-4F10-986F-D27BDC56038E}" srcId="{FA0DAE15-C383-46C4-B901-A9847F988716}" destId="{03FA47C4-4339-40CC-B814-809E7F17208E}" srcOrd="0" destOrd="0" parTransId="{3A2367B2-51FC-4506-A289-CC05571FA9D0}" sibTransId="{FB125849-FB2E-48C9-B00C-79E9B6930CC9}"/>
    <dgm:cxn modelId="{1B46834A-2D45-4145-8808-BA2D92E0047A}" type="presOf" srcId="{846AF5FF-5634-41CD-A867-8A9E8B5C213F}" destId="{CF6F6BF8-F1F2-4B14-8614-16791192904E}" srcOrd="0" destOrd="0" presId="urn:microsoft.com/office/officeart/2005/8/layout/hList1"/>
    <dgm:cxn modelId="{E559CA53-529C-48C5-A2CC-DB9A736059E2}" type="presOf" srcId="{1EEA9147-98C1-4FC6-8B87-E980379D2A55}" destId="{80ED4FAF-FF9A-4A6F-9E25-1E62A85A77E2}" srcOrd="0" destOrd="0" presId="urn:microsoft.com/office/officeart/2005/8/layout/hList1"/>
    <dgm:cxn modelId="{F8E67A84-DCB9-4CC0-8A0B-F422E3C64E77}" srcId="{1EEA9147-98C1-4FC6-8B87-E980379D2A55}" destId="{F9555077-9808-425E-904B-F43483F41E05}" srcOrd="0" destOrd="0" parTransId="{8DBB7E8F-5619-4780-9575-50A5F5E1A73D}" sibTransId="{B740BC70-FDAC-44D3-B0CD-8BCE35FB9054}"/>
    <dgm:cxn modelId="{5629D6A9-0FD1-4124-B542-C99D02E710BB}" type="presOf" srcId="{FA0DAE15-C383-46C4-B901-A9847F988716}" destId="{91D02EE5-BCB9-4356-B1D5-B6114A474443}" srcOrd="0" destOrd="0" presId="urn:microsoft.com/office/officeart/2005/8/layout/hList1"/>
    <dgm:cxn modelId="{6CE21CB9-2732-4291-8398-BCF4C56FC124}" type="presOf" srcId="{20DBD932-B907-4D61-B13C-10CB62CFFD89}" destId="{90B08D12-EE18-408A-88BF-093EF79AC1AC}" srcOrd="0" destOrd="0" presId="urn:microsoft.com/office/officeart/2005/8/layout/hList1"/>
    <dgm:cxn modelId="{F7D068D1-0541-4C25-BE94-9B307649E4D9}" type="presOf" srcId="{F9555077-9808-425E-904B-F43483F41E05}" destId="{5E38BD4F-2F62-4E8C-A7C8-E2061F91A09C}" srcOrd="0" destOrd="0" presId="urn:microsoft.com/office/officeart/2005/8/layout/hList1"/>
    <dgm:cxn modelId="{87CFA8DE-4465-4603-BC89-519A402BBB64}" srcId="{846AF5FF-5634-41CD-A867-8A9E8B5C213F}" destId="{20DBD932-B907-4D61-B13C-10CB62CFFD89}" srcOrd="0" destOrd="0" parTransId="{052A705D-3354-4636-AFA8-3C55965C9820}" sibTransId="{0453608F-A904-4F36-BCF4-4C7F50E8339B}"/>
    <dgm:cxn modelId="{F4AC06DF-3D75-49D9-8238-0DF314B1FE73}" type="presOf" srcId="{F526DDE7-0419-44E2-959C-F0FF4D5F2AEE}" destId="{67413D5F-0AFE-4325-B2F4-71C4DF02652B}" srcOrd="0" destOrd="0" presId="urn:microsoft.com/office/officeart/2005/8/layout/hList1"/>
    <dgm:cxn modelId="{22A61AEE-DA08-4F26-8A9A-35EC36A67C38}" srcId="{20DBD932-B907-4D61-B13C-10CB62CFFD89}" destId="{F526DDE7-0419-44E2-959C-F0FF4D5F2AEE}" srcOrd="0" destOrd="0" parTransId="{C726141F-28AA-4D4D-AF79-86A9B11FE56C}" sibTransId="{1FAEAFDE-DFCE-48B5-A348-DA160AB0CD7E}"/>
    <dgm:cxn modelId="{E6A680F2-E2CF-48CB-BCFB-CFFF031F76BF}" srcId="{846AF5FF-5634-41CD-A867-8A9E8B5C213F}" destId="{1EEA9147-98C1-4FC6-8B87-E980379D2A55}" srcOrd="1" destOrd="0" parTransId="{CFE40FCF-76B8-4637-B0F9-5AA38EDC2AE0}" sibTransId="{F3541122-AB8B-4D72-8686-CEE4A9B5D8B4}"/>
    <dgm:cxn modelId="{6E1395F9-218E-41FF-BAFE-620AEE370746}" srcId="{846AF5FF-5634-41CD-A867-8A9E8B5C213F}" destId="{FA0DAE15-C383-46C4-B901-A9847F988716}" srcOrd="2" destOrd="0" parTransId="{33EEC882-E35A-46D9-8551-0CB989526626}" sibTransId="{8805AE0C-948E-47A2-8F5E-F5EE49FAF7FD}"/>
    <dgm:cxn modelId="{2F66DAFC-0C3F-4FFA-A66B-30A3E5D43D21}" type="presOf" srcId="{03FA47C4-4339-40CC-B814-809E7F17208E}" destId="{D0CCE5F4-7F99-4175-A2C8-237A80D592D4}" srcOrd="0" destOrd="0" presId="urn:microsoft.com/office/officeart/2005/8/layout/hList1"/>
    <dgm:cxn modelId="{5B0DAA4D-6E37-470F-921F-89FC19B21819}" type="presParOf" srcId="{CF6F6BF8-F1F2-4B14-8614-16791192904E}" destId="{58FA2CC1-C3EE-4906-920F-B6677426F9AF}" srcOrd="0" destOrd="0" presId="urn:microsoft.com/office/officeart/2005/8/layout/hList1"/>
    <dgm:cxn modelId="{402590D3-937C-4254-B1A3-3B1F805A2CDC}" type="presParOf" srcId="{58FA2CC1-C3EE-4906-920F-B6677426F9AF}" destId="{90B08D12-EE18-408A-88BF-093EF79AC1AC}" srcOrd="0" destOrd="0" presId="urn:microsoft.com/office/officeart/2005/8/layout/hList1"/>
    <dgm:cxn modelId="{F5903448-D35F-4A16-976B-FF751F78613F}" type="presParOf" srcId="{58FA2CC1-C3EE-4906-920F-B6677426F9AF}" destId="{67413D5F-0AFE-4325-B2F4-71C4DF02652B}" srcOrd="1" destOrd="0" presId="urn:microsoft.com/office/officeart/2005/8/layout/hList1"/>
    <dgm:cxn modelId="{AD0E4FF3-6082-4D2C-AD47-2463493E0F55}" type="presParOf" srcId="{CF6F6BF8-F1F2-4B14-8614-16791192904E}" destId="{D0097144-A600-4DD9-928A-25A886EAD155}" srcOrd="1" destOrd="0" presId="urn:microsoft.com/office/officeart/2005/8/layout/hList1"/>
    <dgm:cxn modelId="{17438A16-E6DF-4669-87F6-D3B734E516D8}" type="presParOf" srcId="{CF6F6BF8-F1F2-4B14-8614-16791192904E}" destId="{C7ACEC56-B722-4793-9EC4-8340027EAA0F}" srcOrd="2" destOrd="0" presId="urn:microsoft.com/office/officeart/2005/8/layout/hList1"/>
    <dgm:cxn modelId="{085FCFF9-28F6-4A0F-8205-380D6C5030E5}" type="presParOf" srcId="{C7ACEC56-B722-4793-9EC4-8340027EAA0F}" destId="{80ED4FAF-FF9A-4A6F-9E25-1E62A85A77E2}" srcOrd="0" destOrd="0" presId="urn:microsoft.com/office/officeart/2005/8/layout/hList1"/>
    <dgm:cxn modelId="{82A0FE60-535A-4ED4-AFBE-0A276CF20AB7}" type="presParOf" srcId="{C7ACEC56-B722-4793-9EC4-8340027EAA0F}" destId="{5E38BD4F-2F62-4E8C-A7C8-E2061F91A09C}" srcOrd="1" destOrd="0" presId="urn:microsoft.com/office/officeart/2005/8/layout/hList1"/>
    <dgm:cxn modelId="{26604EA1-5736-411E-AB6B-5F177F1F3CFD}" type="presParOf" srcId="{CF6F6BF8-F1F2-4B14-8614-16791192904E}" destId="{4CAF9800-7BDB-4FAE-AB3C-4B0C6EAE662B}" srcOrd="3" destOrd="0" presId="urn:microsoft.com/office/officeart/2005/8/layout/hList1"/>
    <dgm:cxn modelId="{FE55DAF7-3BD0-44DB-8D47-E8A85D34ADCC}" type="presParOf" srcId="{CF6F6BF8-F1F2-4B14-8614-16791192904E}" destId="{E3501525-570F-44B7-85C0-8B3932978A00}" srcOrd="4" destOrd="0" presId="urn:microsoft.com/office/officeart/2005/8/layout/hList1"/>
    <dgm:cxn modelId="{30020232-F697-4E52-9F92-D328BE515778}" type="presParOf" srcId="{E3501525-570F-44B7-85C0-8B3932978A00}" destId="{91D02EE5-BCB9-4356-B1D5-B6114A474443}" srcOrd="0" destOrd="0" presId="urn:microsoft.com/office/officeart/2005/8/layout/hList1"/>
    <dgm:cxn modelId="{622D0D28-E6BC-4D9D-8BA1-8A0CA8540A8E}" type="presParOf" srcId="{E3501525-570F-44B7-85C0-8B3932978A00}" destId="{D0CCE5F4-7F99-4175-A2C8-237A80D592D4}"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EFF0C13-F562-4D95-97F6-FBB5830F321F}" type="doc">
      <dgm:prSet loTypeId="urn:microsoft.com/office/officeart/2005/8/layout/list1" loCatId="list" qsTypeId="urn:microsoft.com/office/officeart/2005/8/quickstyle/3d3" qsCatId="3D" csTypeId="urn:microsoft.com/office/officeart/2005/8/colors/colorful3" csCatId="colorful" phldr="1"/>
      <dgm:spPr/>
      <dgm:t>
        <a:bodyPr/>
        <a:lstStyle/>
        <a:p>
          <a:endParaRPr lang="en-US"/>
        </a:p>
      </dgm:t>
    </dgm:pt>
    <dgm:pt modelId="{DE40A98B-5599-4005-A0C7-C0F3C9ED82F2}">
      <dgm:prSet phldrT="[Text]"/>
      <dgm:spPr/>
      <dgm:t>
        <a:bodyPr/>
        <a:lstStyle/>
        <a:p>
          <a:r>
            <a:rPr lang="en-SG" dirty="0"/>
            <a:t>Accuracy</a:t>
          </a:r>
          <a:endParaRPr lang="en-US" dirty="0"/>
        </a:p>
      </dgm:t>
    </dgm:pt>
    <dgm:pt modelId="{A3D0EE49-A0DA-4AC8-9D74-51CE5D500AD2}" type="parTrans" cxnId="{4F503B51-0DAD-4742-8D8F-D153E1DF0D3C}">
      <dgm:prSet/>
      <dgm:spPr/>
      <dgm:t>
        <a:bodyPr/>
        <a:lstStyle/>
        <a:p>
          <a:endParaRPr lang="en-US"/>
        </a:p>
      </dgm:t>
    </dgm:pt>
    <dgm:pt modelId="{D40AC313-7D93-4217-9ABA-AE1B8F5C9D24}" type="sibTrans" cxnId="{4F503B51-0DAD-4742-8D8F-D153E1DF0D3C}">
      <dgm:prSet/>
      <dgm:spPr/>
      <dgm:t>
        <a:bodyPr/>
        <a:lstStyle/>
        <a:p>
          <a:endParaRPr lang="en-US"/>
        </a:p>
      </dgm:t>
    </dgm:pt>
    <dgm:pt modelId="{28D78354-053A-4E3B-B5B8-4F4F3EB2F787}">
      <dgm:prSet phldrT="[Text]"/>
      <dgm:spPr/>
      <dgm:t>
        <a:bodyPr/>
        <a:lstStyle/>
        <a:p>
          <a:r>
            <a:rPr lang="en-SG" dirty="0"/>
            <a:t>Confusion Matrix</a:t>
          </a:r>
          <a:endParaRPr lang="en-US" dirty="0"/>
        </a:p>
      </dgm:t>
    </dgm:pt>
    <dgm:pt modelId="{7F5A83E4-0068-430F-8132-A51F9852BF84}" type="parTrans" cxnId="{1EF9C399-2F0C-428A-BECA-37EBAB25986A}">
      <dgm:prSet/>
      <dgm:spPr/>
      <dgm:t>
        <a:bodyPr/>
        <a:lstStyle/>
        <a:p>
          <a:endParaRPr lang="en-US"/>
        </a:p>
      </dgm:t>
    </dgm:pt>
    <dgm:pt modelId="{C341F2B6-FD5F-4BF9-8466-58EA46676162}" type="sibTrans" cxnId="{1EF9C399-2F0C-428A-BECA-37EBAB25986A}">
      <dgm:prSet/>
      <dgm:spPr/>
      <dgm:t>
        <a:bodyPr/>
        <a:lstStyle/>
        <a:p>
          <a:endParaRPr lang="en-US"/>
        </a:p>
      </dgm:t>
    </dgm:pt>
    <dgm:pt modelId="{EDA76999-4652-4668-BA6D-EABDB8D8CDB9}">
      <dgm:prSet phldrT="[Text]"/>
      <dgm:spPr/>
      <dgm:t>
        <a:bodyPr/>
        <a:lstStyle/>
        <a:p>
          <a:r>
            <a:rPr lang="en-SG" dirty="0"/>
            <a:t>F-Score</a:t>
          </a:r>
          <a:endParaRPr lang="en-US" dirty="0"/>
        </a:p>
      </dgm:t>
    </dgm:pt>
    <dgm:pt modelId="{E33B6013-1C4D-46FA-930B-07A3408A6FAB}" type="parTrans" cxnId="{35624576-8151-42DC-AB68-8E407C6CDE3C}">
      <dgm:prSet/>
      <dgm:spPr/>
      <dgm:t>
        <a:bodyPr/>
        <a:lstStyle/>
        <a:p>
          <a:endParaRPr lang="en-US"/>
        </a:p>
      </dgm:t>
    </dgm:pt>
    <dgm:pt modelId="{D5BA5D28-899C-4AFD-9129-6E1097B075B1}" type="sibTrans" cxnId="{35624576-8151-42DC-AB68-8E407C6CDE3C}">
      <dgm:prSet/>
      <dgm:spPr/>
      <dgm:t>
        <a:bodyPr/>
        <a:lstStyle/>
        <a:p>
          <a:endParaRPr lang="en-US"/>
        </a:p>
      </dgm:t>
    </dgm:pt>
    <dgm:pt modelId="{74C8802E-9AD0-4BBE-BF63-D5C40D7435BA}">
      <dgm:prSet/>
      <dgm:spPr/>
      <dgm:t>
        <a:bodyPr/>
        <a:lstStyle/>
        <a:p>
          <a:r>
            <a:rPr lang="en-SG" dirty="0"/>
            <a:t>Precision &amp; Recall</a:t>
          </a:r>
          <a:endParaRPr lang="en-US" dirty="0"/>
        </a:p>
      </dgm:t>
    </dgm:pt>
    <dgm:pt modelId="{1A84BE9C-8C98-4987-B24C-95C2269C5054}" type="parTrans" cxnId="{D58AAB9A-943F-4FCF-BF13-3B294C01DC0A}">
      <dgm:prSet/>
      <dgm:spPr/>
      <dgm:t>
        <a:bodyPr/>
        <a:lstStyle/>
        <a:p>
          <a:endParaRPr lang="en-US"/>
        </a:p>
      </dgm:t>
    </dgm:pt>
    <dgm:pt modelId="{C76BBEA2-8CB9-4CBF-B400-E6EC859897E8}" type="sibTrans" cxnId="{D58AAB9A-943F-4FCF-BF13-3B294C01DC0A}">
      <dgm:prSet/>
      <dgm:spPr/>
      <dgm:t>
        <a:bodyPr/>
        <a:lstStyle/>
        <a:p>
          <a:endParaRPr lang="en-US"/>
        </a:p>
      </dgm:t>
    </dgm:pt>
    <dgm:pt modelId="{02205DD6-4D6A-4072-B7D1-E95E4FF8EA16}">
      <dgm:prSet/>
      <dgm:spPr/>
      <dgm:t>
        <a:bodyPr/>
        <a:lstStyle/>
        <a:p>
          <a:r>
            <a:rPr lang="en-US" dirty="0"/>
            <a:t>The confusion matrix involves 10 classes where the diagonal elements from top left to bottom right is show the number of correct predictions for each class. </a:t>
          </a:r>
        </a:p>
      </dgm:t>
    </dgm:pt>
    <dgm:pt modelId="{F0F19EA5-9351-4B91-9723-EFC499795F19}" type="parTrans" cxnId="{0B47BDBB-6CA0-4144-B8C1-110A94F72EDD}">
      <dgm:prSet/>
      <dgm:spPr/>
      <dgm:t>
        <a:bodyPr/>
        <a:lstStyle/>
        <a:p>
          <a:endParaRPr lang="en-US"/>
        </a:p>
      </dgm:t>
    </dgm:pt>
    <dgm:pt modelId="{F04BBD47-097E-4AA2-9109-D4498296C4F9}" type="sibTrans" cxnId="{0B47BDBB-6CA0-4144-B8C1-110A94F72EDD}">
      <dgm:prSet/>
      <dgm:spPr/>
      <dgm:t>
        <a:bodyPr/>
        <a:lstStyle/>
        <a:p>
          <a:endParaRPr lang="en-US"/>
        </a:p>
      </dgm:t>
    </dgm:pt>
    <dgm:pt modelId="{B8B81C12-0F8A-44F2-ABDC-0711EA8BE17B}">
      <dgm:prSet/>
      <dgm:spPr/>
      <dgm:t>
        <a:bodyPr/>
        <a:lstStyle/>
        <a:p>
          <a:pPr>
            <a:buFont typeface="Arial" panose="020B0604020202020204" pitchFamily="34" charset="0"/>
            <a:buChar char="•"/>
          </a:pPr>
          <a:r>
            <a:rPr lang="en-US" dirty="0"/>
            <a:t>The precision is 93%, which </a:t>
          </a:r>
          <a:r>
            <a:rPr lang="en-US" b="0" i="0" dirty="0"/>
            <a:t>measures correctly predicted positives relative to total predicted positives.</a:t>
          </a:r>
          <a:endParaRPr lang="en-US" dirty="0"/>
        </a:p>
      </dgm:t>
    </dgm:pt>
    <dgm:pt modelId="{323EBC94-67EA-4E89-97AC-32DA1ACF2EE0}" type="parTrans" cxnId="{EA1B1F38-C6B4-4D5A-B5B5-7B656EF9F485}">
      <dgm:prSet/>
      <dgm:spPr/>
      <dgm:t>
        <a:bodyPr/>
        <a:lstStyle/>
        <a:p>
          <a:endParaRPr lang="en-US"/>
        </a:p>
      </dgm:t>
    </dgm:pt>
    <dgm:pt modelId="{27E1B78C-C7D1-49DD-83B4-DDF56CBA5B7C}" type="sibTrans" cxnId="{EA1B1F38-C6B4-4D5A-B5B5-7B656EF9F485}">
      <dgm:prSet/>
      <dgm:spPr/>
      <dgm:t>
        <a:bodyPr/>
        <a:lstStyle/>
        <a:p>
          <a:endParaRPr lang="en-US"/>
        </a:p>
      </dgm:t>
    </dgm:pt>
    <dgm:pt modelId="{E3D6800D-EA00-4DB4-942A-0FA1EA874865}">
      <dgm:prSet/>
      <dgm:spPr/>
      <dgm:t>
        <a:bodyPr/>
        <a:lstStyle/>
        <a:p>
          <a:pPr>
            <a:buFont typeface="Arial" panose="020B0604020202020204" pitchFamily="34" charset="0"/>
            <a:buChar char="•"/>
          </a:pPr>
          <a:r>
            <a:rPr lang="en-SG" dirty="0"/>
            <a:t>The F1 score is 93%, which </a:t>
          </a:r>
          <a:r>
            <a:rPr lang="en-US" b="0" i="0" dirty="0"/>
            <a:t>balances precision and recall</a:t>
          </a:r>
          <a:endParaRPr lang="en-US" dirty="0"/>
        </a:p>
      </dgm:t>
    </dgm:pt>
    <dgm:pt modelId="{64E3FDC3-5A0A-450C-884C-0875A3271813}" type="parTrans" cxnId="{E5FA1B75-6FFC-4C3E-A3A0-FED43D313B9C}">
      <dgm:prSet/>
      <dgm:spPr/>
      <dgm:t>
        <a:bodyPr/>
        <a:lstStyle/>
        <a:p>
          <a:endParaRPr lang="en-US"/>
        </a:p>
      </dgm:t>
    </dgm:pt>
    <dgm:pt modelId="{E4CC4545-1D44-4DF1-9277-26C08F4698A1}" type="sibTrans" cxnId="{E5FA1B75-6FFC-4C3E-A3A0-FED43D313B9C}">
      <dgm:prSet/>
      <dgm:spPr/>
      <dgm:t>
        <a:bodyPr/>
        <a:lstStyle/>
        <a:p>
          <a:endParaRPr lang="en-US"/>
        </a:p>
      </dgm:t>
    </dgm:pt>
    <dgm:pt modelId="{5C44EDAA-7A85-415D-873E-49936460FD81}">
      <dgm:prSet/>
      <dgm:spPr/>
      <dgm:t>
        <a:bodyPr/>
        <a:lstStyle/>
        <a:p>
          <a:r>
            <a:rPr lang="en-US" dirty="0"/>
            <a:t>The clustering accuracy is 93% is the ratio of the number of correct predictions against the number of actual classes </a:t>
          </a:r>
        </a:p>
      </dgm:t>
    </dgm:pt>
    <dgm:pt modelId="{D6463A17-14A3-4410-AEA8-85E68F23EE51}" type="parTrans" cxnId="{1FE89A46-AC13-4280-8858-5258AA418D57}">
      <dgm:prSet/>
      <dgm:spPr/>
      <dgm:t>
        <a:bodyPr/>
        <a:lstStyle/>
        <a:p>
          <a:endParaRPr lang="en-US"/>
        </a:p>
      </dgm:t>
    </dgm:pt>
    <dgm:pt modelId="{87ADF509-948E-41C8-A8A7-5AE09BB69D4A}" type="sibTrans" cxnId="{1FE89A46-AC13-4280-8858-5258AA418D57}">
      <dgm:prSet/>
      <dgm:spPr/>
      <dgm:t>
        <a:bodyPr/>
        <a:lstStyle/>
        <a:p>
          <a:endParaRPr lang="en-US"/>
        </a:p>
      </dgm:t>
    </dgm:pt>
    <dgm:pt modelId="{97488DC4-6EE4-42F3-9B48-8DA74A8593CD}">
      <dgm:prSet/>
      <dgm:spPr/>
      <dgm:t>
        <a:bodyPr/>
        <a:lstStyle/>
        <a:p>
          <a:pPr>
            <a:buFont typeface="Arial" panose="020B0604020202020204" pitchFamily="34" charset="0"/>
            <a:buChar char="•"/>
          </a:pPr>
          <a:r>
            <a:rPr lang="en-US" dirty="0"/>
            <a:t>The recall is 93%, which </a:t>
          </a:r>
          <a:r>
            <a:rPr lang="en-US" b="0" i="0" dirty="0"/>
            <a:t>gauges correctly predicted positives against total actual positives.</a:t>
          </a:r>
          <a:endParaRPr lang="en-US" dirty="0"/>
        </a:p>
      </dgm:t>
    </dgm:pt>
    <dgm:pt modelId="{09F9D1BC-36CC-4453-8B11-F0AC4AFCA2F6}" type="parTrans" cxnId="{5C36C8BE-47E5-4277-9210-8B26B5D6C448}">
      <dgm:prSet/>
      <dgm:spPr/>
      <dgm:t>
        <a:bodyPr/>
        <a:lstStyle/>
        <a:p>
          <a:endParaRPr lang="en-US"/>
        </a:p>
      </dgm:t>
    </dgm:pt>
    <dgm:pt modelId="{306280DC-5213-4D26-8B14-4F6E6779EC16}" type="sibTrans" cxnId="{5C36C8BE-47E5-4277-9210-8B26B5D6C448}">
      <dgm:prSet/>
      <dgm:spPr/>
      <dgm:t>
        <a:bodyPr/>
        <a:lstStyle/>
        <a:p>
          <a:endParaRPr lang="en-US"/>
        </a:p>
      </dgm:t>
    </dgm:pt>
    <dgm:pt modelId="{E0674A19-1BBB-4068-A8C2-EF1B949CBDB7}" type="pres">
      <dgm:prSet presAssocID="{CEFF0C13-F562-4D95-97F6-FBB5830F321F}" presName="linear" presStyleCnt="0">
        <dgm:presLayoutVars>
          <dgm:dir/>
          <dgm:animLvl val="lvl"/>
          <dgm:resizeHandles val="exact"/>
        </dgm:presLayoutVars>
      </dgm:prSet>
      <dgm:spPr/>
    </dgm:pt>
    <dgm:pt modelId="{A860B481-83A3-409F-844B-C93E9C6DFACD}" type="pres">
      <dgm:prSet presAssocID="{DE40A98B-5599-4005-A0C7-C0F3C9ED82F2}" presName="parentLin" presStyleCnt="0"/>
      <dgm:spPr/>
    </dgm:pt>
    <dgm:pt modelId="{3765244B-B1A8-4BA6-A7F6-3F3A49DB8580}" type="pres">
      <dgm:prSet presAssocID="{DE40A98B-5599-4005-A0C7-C0F3C9ED82F2}" presName="parentLeftMargin" presStyleLbl="node1" presStyleIdx="0" presStyleCnt="4"/>
      <dgm:spPr/>
    </dgm:pt>
    <dgm:pt modelId="{6B0C1962-DD04-4562-AE9D-1894D912DAD0}" type="pres">
      <dgm:prSet presAssocID="{DE40A98B-5599-4005-A0C7-C0F3C9ED82F2}" presName="parentText" presStyleLbl="node1" presStyleIdx="0" presStyleCnt="4">
        <dgm:presLayoutVars>
          <dgm:chMax val="0"/>
          <dgm:bulletEnabled val="1"/>
        </dgm:presLayoutVars>
      </dgm:prSet>
      <dgm:spPr/>
    </dgm:pt>
    <dgm:pt modelId="{25B93E57-85D2-4825-B2AD-F789A60EB8DB}" type="pres">
      <dgm:prSet presAssocID="{DE40A98B-5599-4005-A0C7-C0F3C9ED82F2}" presName="negativeSpace" presStyleCnt="0"/>
      <dgm:spPr/>
    </dgm:pt>
    <dgm:pt modelId="{105B7BAA-8165-4945-A0A8-08110D6DEA43}" type="pres">
      <dgm:prSet presAssocID="{DE40A98B-5599-4005-A0C7-C0F3C9ED82F2}" presName="childText" presStyleLbl="conFgAcc1" presStyleIdx="0" presStyleCnt="4">
        <dgm:presLayoutVars>
          <dgm:bulletEnabled val="1"/>
        </dgm:presLayoutVars>
      </dgm:prSet>
      <dgm:spPr/>
    </dgm:pt>
    <dgm:pt modelId="{C79874B8-AB53-4327-BCDF-0925CA79C7B6}" type="pres">
      <dgm:prSet presAssocID="{D40AC313-7D93-4217-9ABA-AE1B8F5C9D24}" presName="spaceBetweenRectangles" presStyleCnt="0"/>
      <dgm:spPr/>
    </dgm:pt>
    <dgm:pt modelId="{FBB10B6C-B1D1-4D84-A9C9-057739494153}" type="pres">
      <dgm:prSet presAssocID="{28D78354-053A-4E3B-B5B8-4F4F3EB2F787}" presName="parentLin" presStyleCnt="0"/>
      <dgm:spPr/>
    </dgm:pt>
    <dgm:pt modelId="{40E01A38-FB7D-4CD7-8328-C8B56AF99683}" type="pres">
      <dgm:prSet presAssocID="{28D78354-053A-4E3B-B5B8-4F4F3EB2F787}" presName="parentLeftMargin" presStyleLbl="node1" presStyleIdx="0" presStyleCnt="4"/>
      <dgm:spPr/>
    </dgm:pt>
    <dgm:pt modelId="{6F4FA67A-7DC4-46B9-A7C1-B78985D49500}" type="pres">
      <dgm:prSet presAssocID="{28D78354-053A-4E3B-B5B8-4F4F3EB2F787}" presName="parentText" presStyleLbl="node1" presStyleIdx="1" presStyleCnt="4">
        <dgm:presLayoutVars>
          <dgm:chMax val="0"/>
          <dgm:bulletEnabled val="1"/>
        </dgm:presLayoutVars>
      </dgm:prSet>
      <dgm:spPr/>
    </dgm:pt>
    <dgm:pt modelId="{7C7CAF41-7C87-4C3B-AB67-EF0E30835CC6}" type="pres">
      <dgm:prSet presAssocID="{28D78354-053A-4E3B-B5B8-4F4F3EB2F787}" presName="negativeSpace" presStyleCnt="0"/>
      <dgm:spPr/>
    </dgm:pt>
    <dgm:pt modelId="{AB6D1AE3-229D-40C6-8883-D3A377D4EE27}" type="pres">
      <dgm:prSet presAssocID="{28D78354-053A-4E3B-B5B8-4F4F3EB2F787}" presName="childText" presStyleLbl="conFgAcc1" presStyleIdx="1" presStyleCnt="4">
        <dgm:presLayoutVars>
          <dgm:bulletEnabled val="1"/>
        </dgm:presLayoutVars>
      </dgm:prSet>
      <dgm:spPr/>
    </dgm:pt>
    <dgm:pt modelId="{A9C7A15E-6514-43F4-AF90-E4DF0BC14093}" type="pres">
      <dgm:prSet presAssocID="{C341F2B6-FD5F-4BF9-8466-58EA46676162}" presName="spaceBetweenRectangles" presStyleCnt="0"/>
      <dgm:spPr/>
    </dgm:pt>
    <dgm:pt modelId="{82749A84-D2E8-4C57-A16A-0B88B317E46F}" type="pres">
      <dgm:prSet presAssocID="{74C8802E-9AD0-4BBE-BF63-D5C40D7435BA}" presName="parentLin" presStyleCnt="0"/>
      <dgm:spPr/>
    </dgm:pt>
    <dgm:pt modelId="{998A2C3D-493C-4F2F-9B6F-7AA3B60ADF2E}" type="pres">
      <dgm:prSet presAssocID="{74C8802E-9AD0-4BBE-BF63-D5C40D7435BA}" presName="parentLeftMargin" presStyleLbl="node1" presStyleIdx="1" presStyleCnt="4"/>
      <dgm:spPr/>
    </dgm:pt>
    <dgm:pt modelId="{E3B69B2A-5A33-4A28-A7F2-B46990CF7C3F}" type="pres">
      <dgm:prSet presAssocID="{74C8802E-9AD0-4BBE-BF63-D5C40D7435BA}" presName="parentText" presStyleLbl="node1" presStyleIdx="2" presStyleCnt="4">
        <dgm:presLayoutVars>
          <dgm:chMax val="0"/>
          <dgm:bulletEnabled val="1"/>
        </dgm:presLayoutVars>
      </dgm:prSet>
      <dgm:spPr/>
    </dgm:pt>
    <dgm:pt modelId="{C7907342-69A0-47E6-BF5F-34C273351897}" type="pres">
      <dgm:prSet presAssocID="{74C8802E-9AD0-4BBE-BF63-D5C40D7435BA}" presName="negativeSpace" presStyleCnt="0"/>
      <dgm:spPr/>
    </dgm:pt>
    <dgm:pt modelId="{6154298B-0EF8-402B-A327-D73B9E041396}" type="pres">
      <dgm:prSet presAssocID="{74C8802E-9AD0-4BBE-BF63-D5C40D7435BA}" presName="childText" presStyleLbl="conFgAcc1" presStyleIdx="2" presStyleCnt="4">
        <dgm:presLayoutVars>
          <dgm:bulletEnabled val="1"/>
        </dgm:presLayoutVars>
      </dgm:prSet>
      <dgm:spPr/>
    </dgm:pt>
    <dgm:pt modelId="{941BB303-8F06-4C5F-B54A-CD892374E544}" type="pres">
      <dgm:prSet presAssocID="{C76BBEA2-8CB9-4CBF-B400-E6EC859897E8}" presName="spaceBetweenRectangles" presStyleCnt="0"/>
      <dgm:spPr/>
    </dgm:pt>
    <dgm:pt modelId="{AC9A84BE-12D2-498B-9137-3AC0315636EB}" type="pres">
      <dgm:prSet presAssocID="{EDA76999-4652-4668-BA6D-EABDB8D8CDB9}" presName="parentLin" presStyleCnt="0"/>
      <dgm:spPr/>
    </dgm:pt>
    <dgm:pt modelId="{BF8B4CB3-7B9F-45B5-B9EE-843BD89E072E}" type="pres">
      <dgm:prSet presAssocID="{EDA76999-4652-4668-BA6D-EABDB8D8CDB9}" presName="parentLeftMargin" presStyleLbl="node1" presStyleIdx="2" presStyleCnt="4"/>
      <dgm:spPr/>
    </dgm:pt>
    <dgm:pt modelId="{F197348A-FD54-40A8-B4DF-16E3DC4F739A}" type="pres">
      <dgm:prSet presAssocID="{EDA76999-4652-4668-BA6D-EABDB8D8CDB9}" presName="parentText" presStyleLbl="node1" presStyleIdx="3" presStyleCnt="4">
        <dgm:presLayoutVars>
          <dgm:chMax val="0"/>
          <dgm:bulletEnabled val="1"/>
        </dgm:presLayoutVars>
      </dgm:prSet>
      <dgm:spPr/>
    </dgm:pt>
    <dgm:pt modelId="{65344DB1-7212-4E9E-98A5-50700EACE813}" type="pres">
      <dgm:prSet presAssocID="{EDA76999-4652-4668-BA6D-EABDB8D8CDB9}" presName="negativeSpace" presStyleCnt="0"/>
      <dgm:spPr/>
    </dgm:pt>
    <dgm:pt modelId="{CA85B844-3F9F-48B3-A235-72B8012EFFB0}" type="pres">
      <dgm:prSet presAssocID="{EDA76999-4652-4668-BA6D-EABDB8D8CDB9}" presName="childText" presStyleLbl="conFgAcc1" presStyleIdx="3" presStyleCnt="4">
        <dgm:presLayoutVars>
          <dgm:bulletEnabled val="1"/>
        </dgm:presLayoutVars>
      </dgm:prSet>
      <dgm:spPr/>
    </dgm:pt>
  </dgm:ptLst>
  <dgm:cxnLst>
    <dgm:cxn modelId="{EEE42B0A-FEFF-4B9A-9CEF-9E27B0AA3EED}" type="presOf" srcId="{E3D6800D-EA00-4DB4-942A-0FA1EA874865}" destId="{CA85B844-3F9F-48B3-A235-72B8012EFFB0}" srcOrd="0" destOrd="0" presId="urn:microsoft.com/office/officeart/2005/8/layout/list1"/>
    <dgm:cxn modelId="{9E76031A-2BA0-4729-A393-5C261B3CFC35}" type="presOf" srcId="{28D78354-053A-4E3B-B5B8-4F4F3EB2F787}" destId="{40E01A38-FB7D-4CD7-8328-C8B56AF99683}" srcOrd="0" destOrd="0" presId="urn:microsoft.com/office/officeart/2005/8/layout/list1"/>
    <dgm:cxn modelId="{DC16AB23-F483-49B6-810D-0742964AB35B}" type="presOf" srcId="{EDA76999-4652-4668-BA6D-EABDB8D8CDB9}" destId="{F197348A-FD54-40A8-B4DF-16E3DC4F739A}" srcOrd="1" destOrd="0" presId="urn:microsoft.com/office/officeart/2005/8/layout/list1"/>
    <dgm:cxn modelId="{A9AA7433-1956-465C-A145-343BE0D04411}" type="presOf" srcId="{97488DC4-6EE4-42F3-9B48-8DA74A8593CD}" destId="{6154298B-0EF8-402B-A327-D73B9E041396}" srcOrd="0" destOrd="1" presId="urn:microsoft.com/office/officeart/2005/8/layout/list1"/>
    <dgm:cxn modelId="{EA1B1F38-C6B4-4D5A-B5B5-7B656EF9F485}" srcId="{74C8802E-9AD0-4BBE-BF63-D5C40D7435BA}" destId="{B8B81C12-0F8A-44F2-ABDC-0711EA8BE17B}" srcOrd="0" destOrd="0" parTransId="{323EBC94-67EA-4E89-97AC-32DA1ACF2EE0}" sibTransId="{27E1B78C-C7D1-49DD-83B4-DDF56CBA5B7C}"/>
    <dgm:cxn modelId="{1972163B-C053-4B6F-BD8A-6CA5C50E85EB}" type="presOf" srcId="{28D78354-053A-4E3B-B5B8-4F4F3EB2F787}" destId="{6F4FA67A-7DC4-46B9-A7C1-B78985D49500}" srcOrd="1" destOrd="0" presId="urn:microsoft.com/office/officeart/2005/8/layout/list1"/>
    <dgm:cxn modelId="{263AD03B-06B3-4876-90C4-4AD80B747679}" type="presOf" srcId="{DE40A98B-5599-4005-A0C7-C0F3C9ED82F2}" destId="{3765244B-B1A8-4BA6-A7F6-3F3A49DB8580}" srcOrd="0" destOrd="0" presId="urn:microsoft.com/office/officeart/2005/8/layout/list1"/>
    <dgm:cxn modelId="{1CE8D85B-EF29-4BEE-B9AB-E238B3B98922}" type="presOf" srcId="{5C44EDAA-7A85-415D-873E-49936460FD81}" destId="{105B7BAA-8165-4945-A0A8-08110D6DEA43}" srcOrd="0" destOrd="0" presId="urn:microsoft.com/office/officeart/2005/8/layout/list1"/>
    <dgm:cxn modelId="{1FE89A46-AC13-4280-8858-5258AA418D57}" srcId="{DE40A98B-5599-4005-A0C7-C0F3C9ED82F2}" destId="{5C44EDAA-7A85-415D-873E-49936460FD81}" srcOrd="0" destOrd="0" parTransId="{D6463A17-14A3-4410-AEA8-85E68F23EE51}" sibTransId="{87ADF509-948E-41C8-A8A7-5AE09BB69D4A}"/>
    <dgm:cxn modelId="{4F503B51-0DAD-4742-8D8F-D153E1DF0D3C}" srcId="{CEFF0C13-F562-4D95-97F6-FBB5830F321F}" destId="{DE40A98B-5599-4005-A0C7-C0F3C9ED82F2}" srcOrd="0" destOrd="0" parTransId="{A3D0EE49-A0DA-4AC8-9D74-51CE5D500AD2}" sibTransId="{D40AC313-7D93-4217-9ABA-AE1B8F5C9D24}"/>
    <dgm:cxn modelId="{E5FA1B75-6FFC-4C3E-A3A0-FED43D313B9C}" srcId="{EDA76999-4652-4668-BA6D-EABDB8D8CDB9}" destId="{E3D6800D-EA00-4DB4-942A-0FA1EA874865}" srcOrd="0" destOrd="0" parTransId="{64E3FDC3-5A0A-450C-884C-0875A3271813}" sibTransId="{E4CC4545-1D44-4DF1-9277-26C08F4698A1}"/>
    <dgm:cxn modelId="{35624576-8151-42DC-AB68-8E407C6CDE3C}" srcId="{CEFF0C13-F562-4D95-97F6-FBB5830F321F}" destId="{EDA76999-4652-4668-BA6D-EABDB8D8CDB9}" srcOrd="3" destOrd="0" parTransId="{E33B6013-1C4D-46FA-930B-07A3408A6FAB}" sibTransId="{D5BA5D28-899C-4AFD-9129-6E1097B075B1}"/>
    <dgm:cxn modelId="{8AE7EE93-FFC8-4CA3-A662-765372B5D371}" type="presOf" srcId="{CEFF0C13-F562-4D95-97F6-FBB5830F321F}" destId="{E0674A19-1BBB-4068-A8C2-EF1B949CBDB7}" srcOrd="0" destOrd="0" presId="urn:microsoft.com/office/officeart/2005/8/layout/list1"/>
    <dgm:cxn modelId="{1EF9C399-2F0C-428A-BECA-37EBAB25986A}" srcId="{CEFF0C13-F562-4D95-97F6-FBB5830F321F}" destId="{28D78354-053A-4E3B-B5B8-4F4F3EB2F787}" srcOrd="1" destOrd="0" parTransId="{7F5A83E4-0068-430F-8132-A51F9852BF84}" sibTransId="{C341F2B6-FD5F-4BF9-8466-58EA46676162}"/>
    <dgm:cxn modelId="{D58AAB9A-943F-4FCF-BF13-3B294C01DC0A}" srcId="{CEFF0C13-F562-4D95-97F6-FBB5830F321F}" destId="{74C8802E-9AD0-4BBE-BF63-D5C40D7435BA}" srcOrd="2" destOrd="0" parTransId="{1A84BE9C-8C98-4987-B24C-95C2269C5054}" sibTransId="{C76BBEA2-8CB9-4CBF-B400-E6EC859897E8}"/>
    <dgm:cxn modelId="{E39939B4-1811-4715-8C44-CCDF16B0BC09}" type="presOf" srcId="{74C8802E-9AD0-4BBE-BF63-D5C40D7435BA}" destId="{E3B69B2A-5A33-4A28-A7F2-B46990CF7C3F}" srcOrd="1" destOrd="0" presId="urn:microsoft.com/office/officeart/2005/8/layout/list1"/>
    <dgm:cxn modelId="{0B47BDBB-6CA0-4144-B8C1-110A94F72EDD}" srcId="{28D78354-053A-4E3B-B5B8-4F4F3EB2F787}" destId="{02205DD6-4D6A-4072-B7D1-E95E4FF8EA16}" srcOrd="0" destOrd="0" parTransId="{F0F19EA5-9351-4B91-9723-EFC499795F19}" sibTransId="{F04BBD47-097E-4AA2-9109-D4498296C4F9}"/>
    <dgm:cxn modelId="{5C36C8BE-47E5-4277-9210-8B26B5D6C448}" srcId="{74C8802E-9AD0-4BBE-BF63-D5C40D7435BA}" destId="{97488DC4-6EE4-42F3-9B48-8DA74A8593CD}" srcOrd="1" destOrd="0" parTransId="{09F9D1BC-36CC-4453-8B11-F0AC4AFCA2F6}" sibTransId="{306280DC-5213-4D26-8B14-4F6E6779EC16}"/>
    <dgm:cxn modelId="{4CD77DC0-8247-4D8E-8DCA-433F0AC2CFDA}" type="presOf" srcId="{02205DD6-4D6A-4072-B7D1-E95E4FF8EA16}" destId="{AB6D1AE3-229D-40C6-8883-D3A377D4EE27}" srcOrd="0" destOrd="0" presId="urn:microsoft.com/office/officeart/2005/8/layout/list1"/>
    <dgm:cxn modelId="{A759ACC4-E742-495F-93A1-563661C1B92E}" type="presOf" srcId="{DE40A98B-5599-4005-A0C7-C0F3C9ED82F2}" destId="{6B0C1962-DD04-4562-AE9D-1894D912DAD0}" srcOrd="1" destOrd="0" presId="urn:microsoft.com/office/officeart/2005/8/layout/list1"/>
    <dgm:cxn modelId="{4CDE50DA-77C4-4802-A7C7-85EFF2213658}" type="presOf" srcId="{74C8802E-9AD0-4BBE-BF63-D5C40D7435BA}" destId="{998A2C3D-493C-4F2F-9B6F-7AA3B60ADF2E}" srcOrd="0" destOrd="0" presId="urn:microsoft.com/office/officeart/2005/8/layout/list1"/>
    <dgm:cxn modelId="{99FD4BE2-C7AA-4690-8CEA-B2742603FBBC}" type="presOf" srcId="{EDA76999-4652-4668-BA6D-EABDB8D8CDB9}" destId="{BF8B4CB3-7B9F-45B5-B9EE-843BD89E072E}" srcOrd="0" destOrd="0" presId="urn:microsoft.com/office/officeart/2005/8/layout/list1"/>
    <dgm:cxn modelId="{84BD94E2-FD5F-4178-98AA-A9EC7C51184D}" type="presOf" srcId="{B8B81C12-0F8A-44F2-ABDC-0711EA8BE17B}" destId="{6154298B-0EF8-402B-A327-D73B9E041396}" srcOrd="0" destOrd="0" presId="urn:microsoft.com/office/officeart/2005/8/layout/list1"/>
    <dgm:cxn modelId="{43216F73-51D3-4BEC-94ED-97EEAC222F46}" type="presParOf" srcId="{E0674A19-1BBB-4068-A8C2-EF1B949CBDB7}" destId="{A860B481-83A3-409F-844B-C93E9C6DFACD}" srcOrd="0" destOrd="0" presId="urn:microsoft.com/office/officeart/2005/8/layout/list1"/>
    <dgm:cxn modelId="{FA652E50-7DE7-464D-A0B9-74441F7981BC}" type="presParOf" srcId="{A860B481-83A3-409F-844B-C93E9C6DFACD}" destId="{3765244B-B1A8-4BA6-A7F6-3F3A49DB8580}" srcOrd="0" destOrd="0" presId="urn:microsoft.com/office/officeart/2005/8/layout/list1"/>
    <dgm:cxn modelId="{9E8F2CCE-931A-4C14-8503-7483D9F53DED}" type="presParOf" srcId="{A860B481-83A3-409F-844B-C93E9C6DFACD}" destId="{6B0C1962-DD04-4562-AE9D-1894D912DAD0}" srcOrd="1" destOrd="0" presId="urn:microsoft.com/office/officeart/2005/8/layout/list1"/>
    <dgm:cxn modelId="{47A47470-75C1-49C9-A31C-9858D4B520CB}" type="presParOf" srcId="{E0674A19-1BBB-4068-A8C2-EF1B949CBDB7}" destId="{25B93E57-85D2-4825-B2AD-F789A60EB8DB}" srcOrd="1" destOrd="0" presId="urn:microsoft.com/office/officeart/2005/8/layout/list1"/>
    <dgm:cxn modelId="{9C61C474-B947-4E06-89C3-90DDAFA603E9}" type="presParOf" srcId="{E0674A19-1BBB-4068-A8C2-EF1B949CBDB7}" destId="{105B7BAA-8165-4945-A0A8-08110D6DEA43}" srcOrd="2" destOrd="0" presId="urn:microsoft.com/office/officeart/2005/8/layout/list1"/>
    <dgm:cxn modelId="{C0153F23-3EC5-4D2E-89C2-89252A5163C9}" type="presParOf" srcId="{E0674A19-1BBB-4068-A8C2-EF1B949CBDB7}" destId="{C79874B8-AB53-4327-BCDF-0925CA79C7B6}" srcOrd="3" destOrd="0" presId="urn:microsoft.com/office/officeart/2005/8/layout/list1"/>
    <dgm:cxn modelId="{93C12126-D550-4023-BB09-483F6C7A5A84}" type="presParOf" srcId="{E0674A19-1BBB-4068-A8C2-EF1B949CBDB7}" destId="{FBB10B6C-B1D1-4D84-A9C9-057739494153}" srcOrd="4" destOrd="0" presId="urn:microsoft.com/office/officeart/2005/8/layout/list1"/>
    <dgm:cxn modelId="{3ABE16F0-F964-4AD7-8237-1D093FCD542F}" type="presParOf" srcId="{FBB10B6C-B1D1-4D84-A9C9-057739494153}" destId="{40E01A38-FB7D-4CD7-8328-C8B56AF99683}" srcOrd="0" destOrd="0" presId="urn:microsoft.com/office/officeart/2005/8/layout/list1"/>
    <dgm:cxn modelId="{DA954EE9-121D-4D1B-B491-1C652F7A8B78}" type="presParOf" srcId="{FBB10B6C-B1D1-4D84-A9C9-057739494153}" destId="{6F4FA67A-7DC4-46B9-A7C1-B78985D49500}" srcOrd="1" destOrd="0" presId="urn:microsoft.com/office/officeart/2005/8/layout/list1"/>
    <dgm:cxn modelId="{CD5B19B9-B68A-4778-B93D-A08E3E4BD1DE}" type="presParOf" srcId="{E0674A19-1BBB-4068-A8C2-EF1B949CBDB7}" destId="{7C7CAF41-7C87-4C3B-AB67-EF0E30835CC6}" srcOrd="5" destOrd="0" presId="urn:microsoft.com/office/officeart/2005/8/layout/list1"/>
    <dgm:cxn modelId="{6B11225E-C1DF-4F60-ACF0-71196A8C21D7}" type="presParOf" srcId="{E0674A19-1BBB-4068-A8C2-EF1B949CBDB7}" destId="{AB6D1AE3-229D-40C6-8883-D3A377D4EE27}" srcOrd="6" destOrd="0" presId="urn:microsoft.com/office/officeart/2005/8/layout/list1"/>
    <dgm:cxn modelId="{9EF286FA-2100-4002-AEFA-4F165DF2223F}" type="presParOf" srcId="{E0674A19-1BBB-4068-A8C2-EF1B949CBDB7}" destId="{A9C7A15E-6514-43F4-AF90-E4DF0BC14093}" srcOrd="7" destOrd="0" presId="urn:microsoft.com/office/officeart/2005/8/layout/list1"/>
    <dgm:cxn modelId="{6812E8E1-6059-4A15-9980-985603043909}" type="presParOf" srcId="{E0674A19-1BBB-4068-A8C2-EF1B949CBDB7}" destId="{82749A84-D2E8-4C57-A16A-0B88B317E46F}" srcOrd="8" destOrd="0" presId="urn:microsoft.com/office/officeart/2005/8/layout/list1"/>
    <dgm:cxn modelId="{D8ABA1A0-F1B7-4F2C-B5F8-489BFDFBF281}" type="presParOf" srcId="{82749A84-D2E8-4C57-A16A-0B88B317E46F}" destId="{998A2C3D-493C-4F2F-9B6F-7AA3B60ADF2E}" srcOrd="0" destOrd="0" presId="urn:microsoft.com/office/officeart/2005/8/layout/list1"/>
    <dgm:cxn modelId="{BE9A7DD7-3CD7-47F9-A5D6-4FD5C52E8DE1}" type="presParOf" srcId="{82749A84-D2E8-4C57-A16A-0B88B317E46F}" destId="{E3B69B2A-5A33-4A28-A7F2-B46990CF7C3F}" srcOrd="1" destOrd="0" presId="urn:microsoft.com/office/officeart/2005/8/layout/list1"/>
    <dgm:cxn modelId="{5EA2E8A8-E93F-4A5A-B6B5-0B2F0D536E0C}" type="presParOf" srcId="{E0674A19-1BBB-4068-A8C2-EF1B949CBDB7}" destId="{C7907342-69A0-47E6-BF5F-34C273351897}" srcOrd="9" destOrd="0" presId="urn:microsoft.com/office/officeart/2005/8/layout/list1"/>
    <dgm:cxn modelId="{2359A434-81CF-4CCF-8785-5FC239C87CD8}" type="presParOf" srcId="{E0674A19-1BBB-4068-A8C2-EF1B949CBDB7}" destId="{6154298B-0EF8-402B-A327-D73B9E041396}" srcOrd="10" destOrd="0" presId="urn:microsoft.com/office/officeart/2005/8/layout/list1"/>
    <dgm:cxn modelId="{3487CA9D-9FCD-4A91-B7D5-5A88B7E9EB87}" type="presParOf" srcId="{E0674A19-1BBB-4068-A8C2-EF1B949CBDB7}" destId="{941BB303-8F06-4C5F-B54A-CD892374E544}" srcOrd="11" destOrd="0" presId="urn:microsoft.com/office/officeart/2005/8/layout/list1"/>
    <dgm:cxn modelId="{7A300EBD-E0B4-4554-A653-B33F95A7BDA4}" type="presParOf" srcId="{E0674A19-1BBB-4068-A8C2-EF1B949CBDB7}" destId="{AC9A84BE-12D2-498B-9137-3AC0315636EB}" srcOrd="12" destOrd="0" presId="urn:microsoft.com/office/officeart/2005/8/layout/list1"/>
    <dgm:cxn modelId="{808DC8A1-0CE8-4E21-BAD8-BAB893244BA7}" type="presParOf" srcId="{AC9A84BE-12D2-498B-9137-3AC0315636EB}" destId="{BF8B4CB3-7B9F-45B5-B9EE-843BD89E072E}" srcOrd="0" destOrd="0" presId="urn:microsoft.com/office/officeart/2005/8/layout/list1"/>
    <dgm:cxn modelId="{92DD125E-F33C-44B5-A386-31EC3F0E8AEA}" type="presParOf" srcId="{AC9A84BE-12D2-498B-9137-3AC0315636EB}" destId="{F197348A-FD54-40A8-B4DF-16E3DC4F739A}" srcOrd="1" destOrd="0" presId="urn:microsoft.com/office/officeart/2005/8/layout/list1"/>
    <dgm:cxn modelId="{F1DD30E4-8168-4651-ACC1-C7DBC0F07491}" type="presParOf" srcId="{E0674A19-1BBB-4068-A8C2-EF1B949CBDB7}" destId="{65344DB1-7212-4E9E-98A5-50700EACE813}" srcOrd="13" destOrd="0" presId="urn:microsoft.com/office/officeart/2005/8/layout/list1"/>
    <dgm:cxn modelId="{D8AC5CB3-599E-41DF-A0FC-07A35162F79E}" type="presParOf" srcId="{E0674A19-1BBB-4068-A8C2-EF1B949CBDB7}" destId="{CA85B844-3F9F-48B3-A235-72B8012EFFB0}"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6AF5FF-5634-41CD-A867-8A9E8B5C213F}" type="doc">
      <dgm:prSet loTypeId="urn:microsoft.com/office/officeart/2005/8/layout/lProcess2" loCatId="list" qsTypeId="urn:microsoft.com/office/officeart/2005/8/quickstyle/simple1" qsCatId="simple" csTypeId="urn:microsoft.com/office/officeart/2005/8/colors/colorful3" csCatId="colorful" phldr="1"/>
      <dgm:spPr/>
      <dgm:t>
        <a:bodyPr/>
        <a:lstStyle/>
        <a:p>
          <a:endParaRPr lang="en-US"/>
        </a:p>
      </dgm:t>
    </dgm:pt>
    <dgm:pt modelId="{20DBD932-B907-4D61-B13C-10CB62CFFD89}">
      <dgm:prSet phldrT="[Text]"/>
      <dgm:spPr/>
      <dgm:t>
        <a:bodyPr/>
        <a:lstStyle/>
        <a:p>
          <a:r>
            <a:rPr lang="en-SG" dirty="0"/>
            <a:t>K-Means</a:t>
          </a:r>
          <a:endParaRPr lang="en-US" dirty="0"/>
        </a:p>
      </dgm:t>
    </dgm:pt>
    <dgm:pt modelId="{052A705D-3354-4636-AFA8-3C55965C9820}" type="parTrans" cxnId="{87CFA8DE-4465-4603-BC89-519A402BBB64}">
      <dgm:prSet/>
      <dgm:spPr/>
      <dgm:t>
        <a:bodyPr/>
        <a:lstStyle/>
        <a:p>
          <a:endParaRPr lang="en-US"/>
        </a:p>
      </dgm:t>
    </dgm:pt>
    <dgm:pt modelId="{0453608F-A904-4F36-BCF4-4C7F50E8339B}" type="sibTrans" cxnId="{87CFA8DE-4465-4603-BC89-519A402BBB64}">
      <dgm:prSet/>
      <dgm:spPr/>
      <dgm:t>
        <a:bodyPr/>
        <a:lstStyle/>
        <a:p>
          <a:endParaRPr lang="en-US"/>
        </a:p>
      </dgm:t>
    </dgm:pt>
    <dgm:pt modelId="{F526DDE7-0419-44E2-959C-F0FF4D5F2AEE}">
      <dgm:prSet phldrT="[Text]"/>
      <dgm:spPr/>
      <dgm:t>
        <a:bodyPr/>
        <a:lstStyle/>
        <a:p>
          <a:r>
            <a:rPr lang="en-SG" dirty="0"/>
            <a:t>Applied various k-values to identify best groupings of wine data. Elbow and Silhouette score methods applied to find best k </a:t>
          </a:r>
          <a:endParaRPr lang="en-US" dirty="0"/>
        </a:p>
      </dgm:t>
    </dgm:pt>
    <dgm:pt modelId="{C726141F-28AA-4D4D-AF79-86A9B11FE56C}" type="parTrans" cxnId="{22A61AEE-DA08-4F26-8A9A-35EC36A67C38}">
      <dgm:prSet/>
      <dgm:spPr/>
      <dgm:t>
        <a:bodyPr/>
        <a:lstStyle/>
        <a:p>
          <a:endParaRPr lang="en-US"/>
        </a:p>
      </dgm:t>
    </dgm:pt>
    <dgm:pt modelId="{1FAEAFDE-DFCE-48B5-A348-DA160AB0CD7E}" type="sibTrans" cxnId="{22A61AEE-DA08-4F26-8A9A-35EC36A67C38}">
      <dgm:prSet/>
      <dgm:spPr/>
      <dgm:t>
        <a:bodyPr/>
        <a:lstStyle/>
        <a:p>
          <a:endParaRPr lang="en-US"/>
        </a:p>
      </dgm:t>
    </dgm:pt>
    <dgm:pt modelId="{1EEA9147-98C1-4FC6-8B87-E980379D2A55}">
      <dgm:prSet phldrT="[Text]"/>
      <dgm:spPr/>
      <dgm:t>
        <a:bodyPr/>
        <a:lstStyle/>
        <a:p>
          <a:r>
            <a:rPr lang="en-SG" dirty="0"/>
            <a:t>Agglomerative </a:t>
          </a:r>
          <a:endParaRPr lang="en-US" dirty="0"/>
        </a:p>
      </dgm:t>
    </dgm:pt>
    <dgm:pt modelId="{CFE40FCF-76B8-4637-B0F9-5AA38EDC2AE0}" type="parTrans" cxnId="{E6A680F2-E2CF-48CB-BCFB-CFFF031F76BF}">
      <dgm:prSet/>
      <dgm:spPr/>
      <dgm:t>
        <a:bodyPr/>
        <a:lstStyle/>
        <a:p>
          <a:endParaRPr lang="en-US"/>
        </a:p>
      </dgm:t>
    </dgm:pt>
    <dgm:pt modelId="{F3541122-AB8B-4D72-8686-CEE4A9B5D8B4}" type="sibTrans" cxnId="{E6A680F2-E2CF-48CB-BCFB-CFFF031F76BF}">
      <dgm:prSet/>
      <dgm:spPr/>
      <dgm:t>
        <a:bodyPr/>
        <a:lstStyle/>
        <a:p>
          <a:endParaRPr lang="en-US"/>
        </a:p>
      </dgm:t>
    </dgm:pt>
    <dgm:pt modelId="{F9555077-9808-425E-904B-F43483F41E05}">
      <dgm:prSet phldrT="[Text]"/>
      <dgm:spPr/>
      <dgm:t>
        <a:bodyPr/>
        <a:lstStyle/>
        <a:p>
          <a:r>
            <a:rPr lang="en-SG" dirty="0"/>
            <a:t>Applied various linkage methods to identify best grouping of wine data. Silhouette score is used for best n-clusters </a:t>
          </a:r>
          <a:endParaRPr lang="en-US" dirty="0"/>
        </a:p>
      </dgm:t>
    </dgm:pt>
    <dgm:pt modelId="{8DBB7E8F-5619-4780-9575-50A5F5E1A73D}" type="parTrans" cxnId="{F8E67A84-DCB9-4CC0-8A0B-F422E3C64E77}">
      <dgm:prSet/>
      <dgm:spPr/>
      <dgm:t>
        <a:bodyPr/>
        <a:lstStyle/>
        <a:p>
          <a:endParaRPr lang="en-US"/>
        </a:p>
      </dgm:t>
    </dgm:pt>
    <dgm:pt modelId="{B740BC70-FDAC-44D3-B0CD-8BCE35FB9054}" type="sibTrans" cxnId="{F8E67A84-DCB9-4CC0-8A0B-F422E3C64E77}">
      <dgm:prSet/>
      <dgm:spPr/>
      <dgm:t>
        <a:bodyPr/>
        <a:lstStyle/>
        <a:p>
          <a:endParaRPr lang="en-US"/>
        </a:p>
      </dgm:t>
    </dgm:pt>
    <dgm:pt modelId="{FA0DAE15-C383-46C4-B901-A9847F988716}">
      <dgm:prSet phldrT="[Text]"/>
      <dgm:spPr/>
      <dgm:t>
        <a:bodyPr/>
        <a:lstStyle/>
        <a:p>
          <a:r>
            <a:rPr lang="en-SG" dirty="0"/>
            <a:t>DBSCAN</a:t>
          </a:r>
          <a:endParaRPr lang="en-US" dirty="0"/>
        </a:p>
      </dgm:t>
    </dgm:pt>
    <dgm:pt modelId="{33EEC882-E35A-46D9-8551-0CB989526626}" type="parTrans" cxnId="{6E1395F9-218E-41FF-BAFE-620AEE370746}">
      <dgm:prSet/>
      <dgm:spPr/>
      <dgm:t>
        <a:bodyPr/>
        <a:lstStyle/>
        <a:p>
          <a:endParaRPr lang="en-US"/>
        </a:p>
      </dgm:t>
    </dgm:pt>
    <dgm:pt modelId="{8805AE0C-948E-47A2-8F5E-F5EE49FAF7FD}" type="sibTrans" cxnId="{6E1395F9-218E-41FF-BAFE-620AEE370746}">
      <dgm:prSet/>
      <dgm:spPr/>
      <dgm:t>
        <a:bodyPr/>
        <a:lstStyle/>
        <a:p>
          <a:endParaRPr lang="en-US"/>
        </a:p>
      </dgm:t>
    </dgm:pt>
    <dgm:pt modelId="{03FA47C4-4339-40CC-B814-809E7F17208E}">
      <dgm:prSet phldrT="[Text]"/>
      <dgm:spPr/>
      <dgm:t>
        <a:bodyPr/>
        <a:lstStyle/>
        <a:p>
          <a:r>
            <a:rPr lang="en-SG" dirty="0"/>
            <a:t>Applied K-Distance graph to identify the best Epsilon value to group the wine data </a:t>
          </a:r>
          <a:endParaRPr lang="en-US" dirty="0"/>
        </a:p>
      </dgm:t>
    </dgm:pt>
    <dgm:pt modelId="{3A2367B2-51FC-4506-A289-CC05571FA9D0}" type="parTrans" cxnId="{E8786020-35D5-4F10-986F-D27BDC56038E}">
      <dgm:prSet/>
      <dgm:spPr/>
      <dgm:t>
        <a:bodyPr/>
        <a:lstStyle/>
        <a:p>
          <a:endParaRPr lang="en-US"/>
        </a:p>
      </dgm:t>
    </dgm:pt>
    <dgm:pt modelId="{FB125849-FB2E-48C9-B00C-79E9B6930CC9}" type="sibTrans" cxnId="{E8786020-35D5-4F10-986F-D27BDC56038E}">
      <dgm:prSet/>
      <dgm:spPr/>
      <dgm:t>
        <a:bodyPr/>
        <a:lstStyle/>
        <a:p>
          <a:endParaRPr lang="en-US"/>
        </a:p>
      </dgm:t>
    </dgm:pt>
    <dgm:pt modelId="{A93D4E55-3F0D-4F5E-9167-6A7B1445281D}" type="pres">
      <dgm:prSet presAssocID="{846AF5FF-5634-41CD-A867-8A9E8B5C213F}" presName="theList" presStyleCnt="0">
        <dgm:presLayoutVars>
          <dgm:dir/>
          <dgm:animLvl val="lvl"/>
          <dgm:resizeHandles val="exact"/>
        </dgm:presLayoutVars>
      </dgm:prSet>
      <dgm:spPr/>
    </dgm:pt>
    <dgm:pt modelId="{9D1073EC-D7B6-4EFB-8D32-E4A65E59E7B3}" type="pres">
      <dgm:prSet presAssocID="{20DBD932-B907-4D61-B13C-10CB62CFFD89}" presName="compNode" presStyleCnt="0"/>
      <dgm:spPr/>
    </dgm:pt>
    <dgm:pt modelId="{C9080B6D-4ABD-4D45-9D99-B0561269456F}" type="pres">
      <dgm:prSet presAssocID="{20DBD932-B907-4D61-B13C-10CB62CFFD89}" presName="aNode" presStyleLbl="bgShp" presStyleIdx="0" presStyleCnt="3"/>
      <dgm:spPr/>
    </dgm:pt>
    <dgm:pt modelId="{82DBE552-A540-45D9-9CDE-05F0675136DA}" type="pres">
      <dgm:prSet presAssocID="{20DBD932-B907-4D61-B13C-10CB62CFFD89}" presName="textNode" presStyleLbl="bgShp" presStyleIdx="0" presStyleCnt="3"/>
      <dgm:spPr/>
    </dgm:pt>
    <dgm:pt modelId="{87C36616-52C4-4A16-98C7-135287790EA6}" type="pres">
      <dgm:prSet presAssocID="{20DBD932-B907-4D61-B13C-10CB62CFFD89}" presName="compChildNode" presStyleCnt="0"/>
      <dgm:spPr/>
    </dgm:pt>
    <dgm:pt modelId="{C99F9097-AE79-463E-832C-A784B013CE3D}" type="pres">
      <dgm:prSet presAssocID="{20DBD932-B907-4D61-B13C-10CB62CFFD89}" presName="theInnerList" presStyleCnt="0"/>
      <dgm:spPr/>
    </dgm:pt>
    <dgm:pt modelId="{CB654595-3DD8-45F8-8925-2018FC9A6B77}" type="pres">
      <dgm:prSet presAssocID="{F526DDE7-0419-44E2-959C-F0FF4D5F2AEE}" presName="childNode" presStyleLbl="node1" presStyleIdx="0" presStyleCnt="3">
        <dgm:presLayoutVars>
          <dgm:bulletEnabled val="1"/>
        </dgm:presLayoutVars>
      </dgm:prSet>
      <dgm:spPr/>
    </dgm:pt>
    <dgm:pt modelId="{53986D16-5DFE-46AF-985F-8B41B2F2A4B4}" type="pres">
      <dgm:prSet presAssocID="{20DBD932-B907-4D61-B13C-10CB62CFFD89}" presName="aSpace" presStyleCnt="0"/>
      <dgm:spPr/>
    </dgm:pt>
    <dgm:pt modelId="{6C293B7B-7763-4FA9-AD3A-74F8BFF1BCF3}" type="pres">
      <dgm:prSet presAssocID="{1EEA9147-98C1-4FC6-8B87-E980379D2A55}" presName="compNode" presStyleCnt="0"/>
      <dgm:spPr/>
    </dgm:pt>
    <dgm:pt modelId="{3B6C87A3-37BC-4BE5-84D1-26743BC7598E}" type="pres">
      <dgm:prSet presAssocID="{1EEA9147-98C1-4FC6-8B87-E980379D2A55}" presName="aNode" presStyleLbl="bgShp" presStyleIdx="1" presStyleCnt="3"/>
      <dgm:spPr/>
    </dgm:pt>
    <dgm:pt modelId="{59B8300F-4F3D-4E11-8869-53FB0DB5F3FD}" type="pres">
      <dgm:prSet presAssocID="{1EEA9147-98C1-4FC6-8B87-E980379D2A55}" presName="textNode" presStyleLbl="bgShp" presStyleIdx="1" presStyleCnt="3"/>
      <dgm:spPr/>
    </dgm:pt>
    <dgm:pt modelId="{DB0625DF-FB86-47F0-82F4-2AE7344D1509}" type="pres">
      <dgm:prSet presAssocID="{1EEA9147-98C1-4FC6-8B87-E980379D2A55}" presName="compChildNode" presStyleCnt="0"/>
      <dgm:spPr/>
    </dgm:pt>
    <dgm:pt modelId="{A5C02513-F2FC-4B69-8F05-117C40954957}" type="pres">
      <dgm:prSet presAssocID="{1EEA9147-98C1-4FC6-8B87-E980379D2A55}" presName="theInnerList" presStyleCnt="0"/>
      <dgm:spPr/>
    </dgm:pt>
    <dgm:pt modelId="{FFC68BD1-8FD7-47D9-A9A7-BC4838C1C63D}" type="pres">
      <dgm:prSet presAssocID="{F9555077-9808-425E-904B-F43483F41E05}" presName="childNode" presStyleLbl="node1" presStyleIdx="1" presStyleCnt="3">
        <dgm:presLayoutVars>
          <dgm:bulletEnabled val="1"/>
        </dgm:presLayoutVars>
      </dgm:prSet>
      <dgm:spPr/>
    </dgm:pt>
    <dgm:pt modelId="{BF2DCC25-9D9E-4960-9087-6013BF807E75}" type="pres">
      <dgm:prSet presAssocID="{1EEA9147-98C1-4FC6-8B87-E980379D2A55}" presName="aSpace" presStyleCnt="0"/>
      <dgm:spPr/>
    </dgm:pt>
    <dgm:pt modelId="{C8798BA9-B5E3-4AFC-966B-D6ED94BEBA94}" type="pres">
      <dgm:prSet presAssocID="{FA0DAE15-C383-46C4-B901-A9847F988716}" presName="compNode" presStyleCnt="0"/>
      <dgm:spPr/>
    </dgm:pt>
    <dgm:pt modelId="{DA24BDF3-D150-4105-8D15-C99F215D8CA7}" type="pres">
      <dgm:prSet presAssocID="{FA0DAE15-C383-46C4-B901-A9847F988716}" presName="aNode" presStyleLbl="bgShp" presStyleIdx="2" presStyleCnt="3"/>
      <dgm:spPr/>
    </dgm:pt>
    <dgm:pt modelId="{EE6AB910-2DA4-459B-B143-EE21588D6DD8}" type="pres">
      <dgm:prSet presAssocID="{FA0DAE15-C383-46C4-B901-A9847F988716}" presName="textNode" presStyleLbl="bgShp" presStyleIdx="2" presStyleCnt="3"/>
      <dgm:spPr/>
    </dgm:pt>
    <dgm:pt modelId="{73E5826F-920D-497E-A2AE-8C67A52905A8}" type="pres">
      <dgm:prSet presAssocID="{FA0DAE15-C383-46C4-B901-A9847F988716}" presName="compChildNode" presStyleCnt="0"/>
      <dgm:spPr/>
    </dgm:pt>
    <dgm:pt modelId="{6BD93105-100A-4D6F-BCF3-209E6DFFA840}" type="pres">
      <dgm:prSet presAssocID="{FA0DAE15-C383-46C4-B901-A9847F988716}" presName="theInnerList" presStyleCnt="0"/>
      <dgm:spPr/>
    </dgm:pt>
    <dgm:pt modelId="{40F865BD-472D-4B5A-8224-9704B241F0A0}" type="pres">
      <dgm:prSet presAssocID="{03FA47C4-4339-40CC-B814-809E7F17208E}" presName="childNode" presStyleLbl="node1" presStyleIdx="2" presStyleCnt="3">
        <dgm:presLayoutVars>
          <dgm:bulletEnabled val="1"/>
        </dgm:presLayoutVars>
      </dgm:prSet>
      <dgm:spPr/>
    </dgm:pt>
  </dgm:ptLst>
  <dgm:cxnLst>
    <dgm:cxn modelId="{90FE1000-1181-4723-B052-37E6EB97DE81}" type="presOf" srcId="{F9555077-9808-425E-904B-F43483F41E05}" destId="{FFC68BD1-8FD7-47D9-A9A7-BC4838C1C63D}" srcOrd="0" destOrd="0" presId="urn:microsoft.com/office/officeart/2005/8/layout/lProcess2"/>
    <dgm:cxn modelId="{E8786020-35D5-4F10-986F-D27BDC56038E}" srcId="{FA0DAE15-C383-46C4-B901-A9847F988716}" destId="{03FA47C4-4339-40CC-B814-809E7F17208E}" srcOrd="0" destOrd="0" parTransId="{3A2367B2-51FC-4506-A289-CC05571FA9D0}" sibTransId="{FB125849-FB2E-48C9-B00C-79E9B6930CC9}"/>
    <dgm:cxn modelId="{CAC77422-4F23-4DF9-BDC4-903ECCFF7612}" type="presOf" srcId="{846AF5FF-5634-41CD-A867-8A9E8B5C213F}" destId="{A93D4E55-3F0D-4F5E-9167-6A7B1445281D}" srcOrd="0" destOrd="0" presId="urn:microsoft.com/office/officeart/2005/8/layout/lProcess2"/>
    <dgm:cxn modelId="{4A622634-C9B3-4B70-9963-114D83C5F8E1}" type="presOf" srcId="{20DBD932-B907-4D61-B13C-10CB62CFFD89}" destId="{82DBE552-A540-45D9-9CDE-05F0675136DA}" srcOrd="1" destOrd="0" presId="urn:microsoft.com/office/officeart/2005/8/layout/lProcess2"/>
    <dgm:cxn modelId="{EB25EF4B-2F28-4889-AA3E-47BDBC54164E}" type="presOf" srcId="{1EEA9147-98C1-4FC6-8B87-E980379D2A55}" destId="{3B6C87A3-37BC-4BE5-84D1-26743BC7598E}" srcOrd="0" destOrd="0" presId="urn:microsoft.com/office/officeart/2005/8/layout/lProcess2"/>
    <dgm:cxn modelId="{C61AF86B-C241-4AFA-9D43-1EE2D106CEF5}" type="presOf" srcId="{FA0DAE15-C383-46C4-B901-A9847F988716}" destId="{EE6AB910-2DA4-459B-B143-EE21588D6DD8}" srcOrd="1" destOrd="0" presId="urn:microsoft.com/office/officeart/2005/8/layout/lProcess2"/>
    <dgm:cxn modelId="{DB804C74-9BA7-4095-9AAE-49B14AAFB7F6}" type="presOf" srcId="{FA0DAE15-C383-46C4-B901-A9847F988716}" destId="{DA24BDF3-D150-4105-8D15-C99F215D8CA7}" srcOrd="0" destOrd="0" presId="urn:microsoft.com/office/officeart/2005/8/layout/lProcess2"/>
    <dgm:cxn modelId="{7BFB2856-E8AA-4236-BCE8-9426F6398160}" type="presOf" srcId="{F526DDE7-0419-44E2-959C-F0FF4D5F2AEE}" destId="{CB654595-3DD8-45F8-8925-2018FC9A6B77}" srcOrd="0" destOrd="0" presId="urn:microsoft.com/office/officeart/2005/8/layout/lProcess2"/>
    <dgm:cxn modelId="{F8E67A84-DCB9-4CC0-8A0B-F422E3C64E77}" srcId="{1EEA9147-98C1-4FC6-8B87-E980379D2A55}" destId="{F9555077-9808-425E-904B-F43483F41E05}" srcOrd="0" destOrd="0" parTransId="{8DBB7E8F-5619-4780-9575-50A5F5E1A73D}" sibTransId="{B740BC70-FDAC-44D3-B0CD-8BCE35FB9054}"/>
    <dgm:cxn modelId="{C740EF91-96AF-461B-9371-CE3F079EC35C}" type="presOf" srcId="{20DBD932-B907-4D61-B13C-10CB62CFFD89}" destId="{C9080B6D-4ABD-4D45-9D99-B0561269456F}" srcOrd="0" destOrd="0" presId="urn:microsoft.com/office/officeart/2005/8/layout/lProcess2"/>
    <dgm:cxn modelId="{EB6DF2B4-2377-4824-9D7C-4FF5375F38C3}" type="presOf" srcId="{03FA47C4-4339-40CC-B814-809E7F17208E}" destId="{40F865BD-472D-4B5A-8224-9704B241F0A0}" srcOrd="0" destOrd="0" presId="urn:microsoft.com/office/officeart/2005/8/layout/lProcess2"/>
    <dgm:cxn modelId="{87CFA8DE-4465-4603-BC89-519A402BBB64}" srcId="{846AF5FF-5634-41CD-A867-8A9E8B5C213F}" destId="{20DBD932-B907-4D61-B13C-10CB62CFFD89}" srcOrd="0" destOrd="0" parTransId="{052A705D-3354-4636-AFA8-3C55965C9820}" sibTransId="{0453608F-A904-4F36-BCF4-4C7F50E8339B}"/>
    <dgm:cxn modelId="{80CC51E5-2B04-4750-AC15-A65657D8F2A6}" type="presOf" srcId="{1EEA9147-98C1-4FC6-8B87-E980379D2A55}" destId="{59B8300F-4F3D-4E11-8869-53FB0DB5F3FD}" srcOrd="1" destOrd="0" presId="urn:microsoft.com/office/officeart/2005/8/layout/lProcess2"/>
    <dgm:cxn modelId="{22A61AEE-DA08-4F26-8A9A-35EC36A67C38}" srcId="{20DBD932-B907-4D61-B13C-10CB62CFFD89}" destId="{F526DDE7-0419-44E2-959C-F0FF4D5F2AEE}" srcOrd="0" destOrd="0" parTransId="{C726141F-28AA-4D4D-AF79-86A9B11FE56C}" sibTransId="{1FAEAFDE-DFCE-48B5-A348-DA160AB0CD7E}"/>
    <dgm:cxn modelId="{E6A680F2-E2CF-48CB-BCFB-CFFF031F76BF}" srcId="{846AF5FF-5634-41CD-A867-8A9E8B5C213F}" destId="{1EEA9147-98C1-4FC6-8B87-E980379D2A55}" srcOrd="1" destOrd="0" parTransId="{CFE40FCF-76B8-4637-B0F9-5AA38EDC2AE0}" sibTransId="{F3541122-AB8B-4D72-8686-CEE4A9B5D8B4}"/>
    <dgm:cxn modelId="{6E1395F9-218E-41FF-BAFE-620AEE370746}" srcId="{846AF5FF-5634-41CD-A867-8A9E8B5C213F}" destId="{FA0DAE15-C383-46C4-B901-A9847F988716}" srcOrd="2" destOrd="0" parTransId="{33EEC882-E35A-46D9-8551-0CB989526626}" sibTransId="{8805AE0C-948E-47A2-8F5E-F5EE49FAF7FD}"/>
    <dgm:cxn modelId="{91E935B1-A4CB-4499-8BE4-A49669760F57}" type="presParOf" srcId="{A93D4E55-3F0D-4F5E-9167-6A7B1445281D}" destId="{9D1073EC-D7B6-4EFB-8D32-E4A65E59E7B3}" srcOrd="0" destOrd="0" presId="urn:microsoft.com/office/officeart/2005/8/layout/lProcess2"/>
    <dgm:cxn modelId="{439D461B-C778-48C8-A1FD-B9EF4FA2EC5D}" type="presParOf" srcId="{9D1073EC-D7B6-4EFB-8D32-E4A65E59E7B3}" destId="{C9080B6D-4ABD-4D45-9D99-B0561269456F}" srcOrd="0" destOrd="0" presId="urn:microsoft.com/office/officeart/2005/8/layout/lProcess2"/>
    <dgm:cxn modelId="{6FA851B0-20E1-4B0B-ACCF-CE2A43F880AE}" type="presParOf" srcId="{9D1073EC-D7B6-4EFB-8D32-E4A65E59E7B3}" destId="{82DBE552-A540-45D9-9CDE-05F0675136DA}" srcOrd="1" destOrd="0" presId="urn:microsoft.com/office/officeart/2005/8/layout/lProcess2"/>
    <dgm:cxn modelId="{01312C1D-8EEF-488E-9883-FD46C5D110E1}" type="presParOf" srcId="{9D1073EC-D7B6-4EFB-8D32-E4A65E59E7B3}" destId="{87C36616-52C4-4A16-98C7-135287790EA6}" srcOrd="2" destOrd="0" presId="urn:microsoft.com/office/officeart/2005/8/layout/lProcess2"/>
    <dgm:cxn modelId="{FEE897AE-F284-4C4A-B39B-69914EE251E0}" type="presParOf" srcId="{87C36616-52C4-4A16-98C7-135287790EA6}" destId="{C99F9097-AE79-463E-832C-A784B013CE3D}" srcOrd="0" destOrd="0" presId="urn:microsoft.com/office/officeart/2005/8/layout/lProcess2"/>
    <dgm:cxn modelId="{AA1F92C0-643B-40BE-A1C9-12C0B19440E7}" type="presParOf" srcId="{C99F9097-AE79-463E-832C-A784B013CE3D}" destId="{CB654595-3DD8-45F8-8925-2018FC9A6B77}" srcOrd="0" destOrd="0" presId="urn:microsoft.com/office/officeart/2005/8/layout/lProcess2"/>
    <dgm:cxn modelId="{31015AA7-1C14-4BFD-8F4F-1752EB4F25C4}" type="presParOf" srcId="{A93D4E55-3F0D-4F5E-9167-6A7B1445281D}" destId="{53986D16-5DFE-46AF-985F-8B41B2F2A4B4}" srcOrd="1" destOrd="0" presId="urn:microsoft.com/office/officeart/2005/8/layout/lProcess2"/>
    <dgm:cxn modelId="{A030728E-B7A4-478D-9B0D-1A072CA31B43}" type="presParOf" srcId="{A93D4E55-3F0D-4F5E-9167-6A7B1445281D}" destId="{6C293B7B-7763-4FA9-AD3A-74F8BFF1BCF3}" srcOrd="2" destOrd="0" presId="urn:microsoft.com/office/officeart/2005/8/layout/lProcess2"/>
    <dgm:cxn modelId="{A7082BFB-DD25-43B5-9B31-556480C984A9}" type="presParOf" srcId="{6C293B7B-7763-4FA9-AD3A-74F8BFF1BCF3}" destId="{3B6C87A3-37BC-4BE5-84D1-26743BC7598E}" srcOrd="0" destOrd="0" presId="urn:microsoft.com/office/officeart/2005/8/layout/lProcess2"/>
    <dgm:cxn modelId="{4884AF91-7116-45D5-9BE8-556CA6A08BA2}" type="presParOf" srcId="{6C293B7B-7763-4FA9-AD3A-74F8BFF1BCF3}" destId="{59B8300F-4F3D-4E11-8869-53FB0DB5F3FD}" srcOrd="1" destOrd="0" presId="urn:microsoft.com/office/officeart/2005/8/layout/lProcess2"/>
    <dgm:cxn modelId="{F173164E-4A6A-46C3-A12A-587B5B48499E}" type="presParOf" srcId="{6C293B7B-7763-4FA9-AD3A-74F8BFF1BCF3}" destId="{DB0625DF-FB86-47F0-82F4-2AE7344D1509}" srcOrd="2" destOrd="0" presId="urn:microsoft.com/office/officeart/2005/8/layout/lProcess2"/>
    <dgm:cxn modelId="{C2228691-6141-4438-AD4B-8E45A4BE3421}" type="presParOf" srcId="{DB0625DF-FB86-47F0-82F4-2AE7344D1509}" destId="{A5C02513-F2FC-4B69-8F05-117C40954957}" srcOrd="0" destOrd="0" presId="urn:microsoft.com/office/officeart/2005/8/layout/lProcess2"/>
    <dgm:cxn modelId="{834B03FF-06AD-4F02-8CFA-B57E6486531A}" type="presParOf" srcId="{A5C02513-F2FC-4B69-8F05-117C40954957}" destId="{FFC68BD1-8FD7-47D9-A9A7-BC4838C1C63D}" srcOrd="0" destOrd="0" presId="urn:microsoft.com/office/officeart/2005/8/layout/lProcess2"/>
    <dgm:cxn modelId="{24BBB8E9-590A-473F-8745-14E3B008B85E}" type="presParOf" srcId="{A93D4E55-3F0D-4F5E-9167-6A7B1445281D}" destId="{BF2DCC25-9D9E-4960-9087-6013BF807E75}" srcOrd="3" destOrd="0" presId="urn:microsoft.com/office/officeart/2005/8/layout/lProcess2"/>
    <dgm:cxn modelId="{C6091A0B-0541-42E1-AB27-50F7A61882A8}" type="presParOf" srcId="{A93D4E55-3F0D-4F5E-9167-6A7B1445281D}" destId="{C8798BA9-B5E3-4AFC-966B-D6ED94BEBA94}" srcOrd="4" destOrd="0" presId="urn:microsoft.com/office/officeart/2005/8/layout/lProcess2"/>
    <dgm:cxn modelId="{93E81CC5-CF30-49F1-8BDF-5E0194162676}" type="presParOf" srcId="{C8798BA9-B5E3-4AFC-966B-D6ED94BEBA94}" destId="{DA24BDF3-D150-4105-8D15-C99F215D8CA7}" srcOrd="0" destOrd="0" presId="urn:microsoft.com/office/officeart/2005/8/layout/lProcess2"/>
    <dgm:cxn modelId="{E0993FD5-CCA0-4E26-B89D-AE6225D31BB2}" type="presParOf" srcId="{C8798BA9-B5E3-4AFC-966B-D6ED94BEBA94}" destId="{EE6AB910-2DA4-459B-B143-EE21588D6DD8}" srcOrd="1" destOrd="0" presId="urn:microsoft.com/office/officeart/2005/8/layout/lProcess2"/>
    <dgm:cxn modelId="{896C240C-ACB1-4961-A849-81378F5BC15A}" type="presParOf" srcId="{C8798BA9-B5E3-4AFC-966B-D6ED94BEBA94}" destId="{73E5826F-920D-497E-A2AE-8C67A52905A8}" srcOrd="2" destOrd="0" presId="urn:microsoft.com/office/officeart/2005/8/layout/lProcess2"/>
    <dgm:cxn modelId="{BD0466EF-28FF-40E1-8B03-D6F76FCC9887}" type="presParOf" srcId="{73E5826F-920D-497E-A2AE-8C67A52905A8}" destId="{6BD93105-100A-4D6F-BCF3-209E6DFFA840}" srcOrd="0" destOrd="0" presId="urn:microsoft.com/office/officeart/2005/8/layout/lProcess2"/>
    <dgm:cxn modelId="{471DE458-7AC6-4857-B917-00D7B90C94BA}" type="presParOf" srcId="{6BD93105-100A-4D6F-BCF3-209E6DFFA840}" destId="{40F865BD-472D-4B5A-8224-9704B241F0A0}"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6AF5FF-5634-41CD-A867-8A9E8B5C213F}" type="doc">
      <dgm:prSet loTypeId="urn:microsoft.com/office/officeart/2011/layout/TabList" loCatId="list" qsTypeId="urn:microsoft.com/office/officeart/2005/8/quickstyle/simple1" qsCatId="simple" csTypeId="urn:microsoft.com/office/officeart/2005/8/colors/colorful3" csCatId="colorful" phldr="1"/>
      <dgm:spPr/>
      <dgm:t>
        <a:bodyPr/>
        <a:lstStyle/>
        <a:p>
          <a:endParaRPr lang="en-US"/>
        </a:p>
      </dgm:t>
    </dgm:pt>
    <dgm:pt modelId="{20DBD932-B907-4D61-B13C-10CB62CFFD89}">
      <dgm:prSet phldrT="[Text]"/>
      <dgm:spPr/>
      <dgm:t>
        <a:bodyPr/>
        <a:lstStyle/>
        <a:p>
          <a:r>
            <a:rPr lang="en-SG" dirty="0"/>
            <a:t>K-Means</a:t>
          </a:r>
          <a:endParaRPr lang="en-US" dirty="0"/>
        </a:p>
      </dgm:t>
    </dgm:pt>
    <dgm:pt modelId="{052A705D-3354-4636-AFA8-3C55965C9820}" type="parTrans" cxnId="{87CFA8DE-4465-4603-BC89-519A402BBB64}">
      <dgm:prSet/>
      <dgm:spPr/>
      <dgm:t>
        <a:bodyPr/>
        <a:lstStyle/>
        <a:p>
          <a:endParaRPr lang="en-US"/>
        </a:p>
      </dgm:t>
    </dgm:pt>
    <dgm:pt modelId="{0453608F-A904-4F36-BCF4-4C7F50E8339B}" type="sibTrans" cxnId="{87CFA8DE-4465-4603-BC89-519A402BBB64}">
      <dgm:prSet/>
      <dgm:spPr/>
      <dgm:t>
        <a:bodyPr/>
        <a:lstStyle/>
        <a:p>
          <a:endParaRPr lang="en-US"/>
        </a:p>
      </dgm:t>
    </dgm:pt>
    <dgm:pt modelId="{F526DDE7-0419-44E2-959C-F0FF4D5F2AEE}">
      <dgm:prSet phldrT="[Text]"/>
      <dgm:spPr/>
      <dgm:t>
        <a:bodyPr/>
        <a:lstStyle/>
        <a:p>
          <a:endParaRPr lang="en-US" dirty="0"/>
        </a:p>
      </dgm:t>
    </dgm:pt>
    <dgm:pt modelId="{C726141F-28AA-4D4D-AF79-86A9B11FE56C}" type="parTrans" cxnId="{22A61AEE-DA08-4F26-8A9A-35EC36A67C38}">
      <dgm:prSet/>
      <dgm:spPr/>
      <dgm:t>
        <a:bodyPr/>
        <a:lstStyle/>
        <a:p>
          <a:endParaRPr lang="en-US"/>
        </a:p>
      </dgm:t>
    </dgm:pt>
    <dgm:pt modelId="{1FAEAFDE-DFCE-48B5-A348-DA160AB0CD7E}" type="sibTrans" cxnId="{22A61AEE-DA08-4F26-8A9A-35EC36A67C38}">
      <dgm:prSet/>
      <dgm:spPr/>
      <dgm:t>
        <a:bodyPr/>
        <a:lstStyle/>
        <a:p>
          <a:endParaRPr lang="en-US"/>
        </a:p>
      </dgm:t>
    </dgm:pt>
    <dgm:pt modelId="{1EEA9147-98C1-4FC6-8B87-E980379D2A55}">
      <dgm:prSet phldrT="[Text]"/>
      <dgm:spPr/>
      <dgm:t>
        <a:bodyPr/>
        <a:lstStyle/>
        <a:p>
          <a:r>
            <a:rPr lang="en-SG" dirty="0"/>
            <a:t>Agglomerative </a:t>
          </a:r>
          <a:endParaRPr lang="en-US" dirty="0"/>
        </a:p>
      </dgm:t>
    </dgm:pt>
    <dgm:pt modelId="{CFE40FCF-76B8-4637-B0F9-5AA38EDC2AE0}" type="parTrans" cxnId="{E6A680F2-E2CF-48CB-BCFB-CFFF031F76BF}">
      <dgm:prSet/>
      <dgm:spPr/>
      <dgm:t>
        <a:bodyPr/>
        <a:lstStyle/>
        <a:p>
          <a:endParaRPr lang="en-US"/>
        </a:p>
      </dgm:t>
    </dgm:pt>
    <dgm:pt modelId="{F3541122-AB8B-4D72-8686-CEE4A9B5D8B4}" type="sibTrans" cxnId="{E6A680F2-E2CF-48CB-BCFB-CFFF031F76BF}">
      <dgm:prSet/>
      <dgm:spPr/>
      <dgm:t>
        <a:bodyPr/>
        <a:lstStyle/>
        <a:p>
          <a:endParaRPr lang="en-US"/>
        </a:p>
      </dgm:t>
    </dgm:pt>
    <dgm:pt modelId="{F9555077-9808-425E-904B-F43483F41E05}">
      <dgm:prSet phldrT="[Text]"/>
      <dgm:spPr/>
      <dgm:t>
        <a:bodyPr/>
        <a:lstStyle/>
        <a:p>
          <a:endParaRPr lang="en-US" dirty="0"/>
        </a:p>
      </dgm:t>
    </dgm:pt>
    <dgm:pt modelId="{8DBB7E8F-5619-4780-9575-50A5F5E1A73D}" type="parTrans" cxnId="{F8E67A84-DCB9-4CC0-8A0B-F422E3C64E77}">
      <dgm:prSet/>
      <dgm:spPr/>
      <dgm:t>
        <a:bodyPr/>
        <a:lstStyle/>
        <a:p>
          <a:endParaRPr lang="en-US"/>
        </a:p>
      </dgm:t>
    </dgm:pt>
    <dgm:pt modelId="{B740BC70-FDAC-44D3-B0CD-8BCE35FB9054}" type="sibTrans" cxnId="{F8E67A84-DCB9-4CC0-8A0B-F422E3C64E77}">
      <dgm:prSet/>
      <dgm:spPr/>
      <dgm:t>
        <a:bodyPr/>
        <a:lstStyle/>
        <a:p>
          <a:endParaRPr lang="en-US"/>
        </a:p>
      </dgm:t>
    </dgm:pt>
    <dgm:pt modelId="{FA0DAE15-C383-46C4-B901-A9847F988716}">
      <dgm:prSet phldrT="[Text]"/>
      <dgm:spPr/>
      <dgm:t>
        <a:bodyPr/>
        <a:lstStyle/>
        <a:p>
          <a:r>
            <a:rPr lang="en-SG" dirty="0"/>
            <a:t>DBSCAN</a:t>
          </a:r>
          <a:endParaRPr lang="en-US" dirty="0"/>
        </a:p>
      </dgm:t>
    </dgm:pt>
    <dgm:pt modelId="{33EEC882-E35A-46D9-8551-0CB989526626}" type="parTrans" cxnId="{6E1395F9-218E-41FF-BAFE-620AEE370746}">
      <dgm:prSet/>
      <dgm:spPr/>
      <dgm:t>
        <a:bodyPr/>
        <a:lstStyle/>
        <a:p>
          <a:endParaRPr lang="en-US"/>
        </a:p>
      </dgm:t>
    </dgm:pt>
    <dgm:pt modelId="{8805AE0C-948E-47A2-8F5E-F5EE49FAF7FD}" type="sibTrans" cxnId="{6E1395F9-218E-41FF-BAFE-620AEE370746}">
      <dgm:prSet/>
      <dgm:spPr/>
      <dgm:t>
        <a:bodyPr/>
        <a:lstStyle/>
        <a:p>
          <a:endParaRPr lang="en-US"/>
        </a:p>
      </dgm:t>
    </dgm:pt>
    <dgm:pt modelId="{03FA47C4-4339-40CC-B814-809E7F17208E}">
      <dgm:prSet phldrT="[Text]"/>
      <dgm:spPr/>
      <dgm:t>
        <a:bodyPr/>
        <a:lstStyle/>
        <a:p>
          <a:endParaRPr lang="en-US" dirty="0"/>
        </a:p>
      </dgm:t>
    </dgm:pt>
    <dgm:pt modelId="{3A2367B2-51FC-4506-A289-CC05571FA9D0}" type="parTrans" cxnId="{E8786020-35D5-4F10-986F-D27BDC56038E}">
      <dgm:prSet/>
      <dgm:spPr/>
      <dgm:t>
        <a:bodyPr/>
        <a:lstStyle/>
        <a:p>
          <a:endParaRPr lang="en-US"/>
        </a:p>
      </dgm:t>
    </dgm:pt>
    <dgm:pt modelId="{FB125849-FB2E-48C9-B00C-79E9B6930CC9}" type="sibTrans" cxnId="{E8786020-35D5-4F10-986F-D27BDC56038E}">
      <dgm:prSet/>
      <dgm:spPr/>
      <dgm:t>
        <a:bodyPr/>
        <a:lstStyle/>
        <a:p>
          <a:endParaRPr lang="en-US"/>
        </a:p>
      </dgm:t>
    </dgm:pt>
    <dgm:pt modelId="{72B2F888-2DEB-4DF0-800C-FDB30E952A52}" type="pres">
      <dgm:prSet presAssocID="{846AF5FF-5634-41CD-A867-8A9E8B5C213F}" presName="Name0" presStyleCnt="0">
        <dgm:presLayoutVars>
          <dgm:chMax/>
          <dgm:chPref val="3"/>
          <dgm:dir/>
          <dgm:animOne val="branch"/>
          <dgm:animLvl val="lvl"/>
        </dgm:presLayoutVars>
      </dgm:prSet>
      <dgm:spPr/>
    </dgm:pt>
    <dgm:pt modelId="{9D7CC59A-2719-49E3-94B6-842DC8CB5789}" type="pres">
      <dgm:prSet presAssocID="{20DBD932-B907-4D61-B13C-10CB62CFFD89}" presName="composite" presStyleCnt="0"/>
      <dgm:spPr/>
    </dgm:pt>
    <dgm:pt modelId="{3187C67E-CFD6-418F-BB33-8EBD766E27E7}" type="pres">
      <dgm:prSet presAssocID="{20DBD932-B907-4D61-B13C-10CB62CFFD89}" presName="FirstChild" presStyleLbl="revTx" presStyleIdx="0" presStyleCnt="3">
        <dgm:presLayoutVars>
          <dgm:chMax val="0"/>
          <dgm:chPref val="0"/>
          <dgm:bulletEnabled val="1"/>
        </dgm:presLayoutVars>
      </dgm:prSet>
      <dgm:spPr/>
    </dgm:pt>
    <dgm:pt modelId="{1E0B21E9-D539-4618-ABF8-FC55E63BC283}" type="pres">
      <dgm:prSet presAssocID="{20DBD932-B907-4D61-B13C-10CB62CFFD89}" presName="Parent" presStyleLbl="alignNode1" presStyleIdx="0" presStyleCnt="3">
        <dgm:presLayoutVars>
          <dgm:chMax val="3"/>
          <dgm:chPref val="3"/>
          <dgm:bulletEnabled val="1"/>
        </dgm:presLayoutVars>
      </dgm:prSet>
      <dgm:spPr/>
    </dgm:pt>
    <dgm:pt modelId="{AB71CA13-294A-4691-B104-EEA9B4444F92}" type="pres">
      <dgm:prSet presAssocID="{20DBD932-B907-4D61-B13C-10CB62CFFD89}" presName="Accent" presStyleLbl="parChTrans1D1" presStyleIdx="0" presStyleCnt="3"/>
      <dgm:spPr/>
    </dgm:pt>
    <dgm:pt modelId="{E9C26D4E-B226-4B15-A5BB-7815EBB3D647}" type="pres">
      <dgm:prSet presAssocID="{0453608F-A904-4F36-BCF4-4C7F50E8339B}" presName="sibTrans" presStyleCnt="0"/>
      <dgm:spPr/>
    </dgm:pt>
    <dgm:pt modelId="{AB9B2CA2-A326-44F9-99B6-5CAFBAD29D5B}" type="pres">
      <dgm:prSet presAssocID="{1EEA9147-98C1-4FC6-8B87-E980379D2A55}" presName="composite" presStyleCnt="0"/>
      <dgm:spPr/>
    </dgm:pt>
    <dgm:pt modelId="{A525943F-4BA1-44B9-B155-74B837AD9C78}" type="pres">
      <dgm:prSet presAssocID="{1EEA9147-98C1-4FC6-8B87-E980379D2A55}" presName="FirstChild" presStyleLbl="revTx" presStyleIdx="1" presStyleCnt="3">
        <dgm:presLayoutVars>
          <dgm:chMax val="0"/>
          <dgm:chPref val="0"/>
          <dgm:bulletEnabled val="1"/>
        </dgm:presLayoutVars>
      </dgm:prSet>
      <dgm:spPr/>
    </dgm:pt>
    <dgm:pt modelId="{F5460490-3C14-43C3-8236-C167A0C295EB}" type="pres">
      <dgm:prSet presAssocID="{1EEA9147-98C1-4FC6-8B87-E980379D2A55}" presName="Parent" presStyleLbl="alignNode1" presStyleIdx="1" presStyleCnt="3">
        <dgm:presLayoutVars>
          <dgm:chMax val="3"/>
          <dgm:chPref val="3"/>
          <dgm:bulletEnabled val="1"/>
        </dgm:presLayoutVars>
      </dgm:prSet>
      <dgm:spPr/>
    </dgm:pt>
    <dgm:pt modelId="{F4DEEBBE-8ECD-4049-95B6-DE3AD47A27F0}" type="pres">
      <dgm:prSet presAssocID="{1EEA9147-98C1-4FC6-8B87-E980379D2A55}" presName="Accent" presStyleLbl="parChTrans1D1" presStyleIdx="1" presStyleCnt="3"/>
      <dgm:spPr/>
    </dgm:pt>
    <dgm:pt modelId="{D62B8C2E-BB04-4F4D-8F5C-7E6234D54F17}" type="pres">
      <dgm:prSet presAssocID="{F3541122-AB8B-4D72-8686-CEE4A9B5D8B4}" presName="sibTrans" presStyleCnt="0"/>
      <dgm:spPr/>
    </dgm:pt>
    <dgm:pt modelId="{24F2A5D0-BF8A-43EE-ABB6-7AF60752EB8F}" type="pres">
      <dgm:prSet presAssocID="{FA0DAE15-C383-46C4-B901-A9847F988716}" presName="composite" presStyleCnt="0"/>
      <dgm:spPr/>
    </dgm:pt>
    <dgm:pt modelId="{A0183B05-514A-4336-B806-6623C8726E2D}" type="pres">
      <dgm:prSet presAssocID="{FA0DAE15-C383-46C4-B901-A9847F988716}" presName="FirstChild" presStyleLbl="revTx" presStyleIdx="2" presStyleCnt="3">
        <dgm:presLayoutVars>
          <dgm:chMax val="0"/>
          <dgm:chPref val="0"/>
          <dgm:bulletEnabled val="1"/>
        </dgm:presLayoutVars>
      </dgm:prSet>
      <dgm:spPr/>
    </dgm:pt>
    <dgm:pt modelId="{A1D9A19B-E7D3-41C6-ABAF-843ABDBBDA60}" type="pres">
      <dgm:prSet presAssocID="{FA0DAE15-C383-46C4-B901-A9847F988716}" presName="Parent" presStyleLbl="alignNode1" presStyleIdx="2" presStyleCnt="3">
        <dgm:presLayoutVars>
          <dgm:chMax val="3"/>
          <dgm:chPref val="3"/>
          <dgm:bulletEnabled val="1"/>
        </dgm:presLayoutVars>
      </dgm:prSet>
      <dgm:spPr/>
    </dgm:pt>
    <dgm:pt modelId="{7D3CC6DE-FA33-4022-94A2-BDE1394E9FE1}" type="pres">
      <dgm:prSet presAssocID="{FA0DAE15-C383-46C4-B901-A9847F988716}" presName="Accent" presStyleLbl="parChTrans1D1" presStyleIdx="2" presStyleCnt="3"/>
      <dgm:spPr/>
    </dgm:pt>
  </dgm:ptLst>
  <dgm:cxnLst>
    <dgm:cxn modelId="{E8786020-35D5-4F10-986F-D27BDC56038E}" srcId="{FA0DAE15-C383-46C4-B901-A9847F988716}" destId="{03FA47C4-4339-40CC-B814-809E7F17208E}" srcOrd="0" destOrd="0" parTransId="{3A2367B2-51FC-4506-A289-CC05571FA9D0}" sibTransId="{FB125849-FB2E-48C9-B00C-79E9B6930CC9}"/>
    <dgm:cxn modelId="{F6E5403D-0291-4158-A626-298F4BE2C5E9}" type="presOf" srcId="{03FA47C4-4339-40CC-B814-809E7F17208E}" destId="{A0183B05-514A-4336-B806-6623C8726E2D}" srcOrd="0" destOrd="0" presId="urn:microsoft.com/office/officeart/2011/layout/TabList"/>
    <dgm:cxn modelId="{24E33270-EE1B-4F10-9132-B138BE443114}" type="presOf" srcId="{F526DDE7-0419-44E2-959C-F0FF4D5F2AEE}" destId="{3187C67E-CFD6-418F-BB33-8EBD766E27E7}" srcOrd="0" destOrd="0" presId="urn:microsoft.com/office/officeart/2011/layout/TabList"/>
    <dgm:cxn modelId="{F8E67A84-DCB9-4CC0-8A0B-F422E3C64E77}" srcId="{1EEA9147-98C1-4FC6-8B87-E980379D2A55}" destId="{F9555077-9808-425E-904B-F43483F41E05}" srcOrd="0" destOrd="0" parTransId="{8DBB7E8F-5619-4780-9575-50A5F5E1A73D}" sibTransId="{B740BC70-FDAC-44D3-B0CD-8BCE35FB9054}"/>
    <dgm:cxn modelId="{97000092-0F09-41C1-80A8-C9ED0F747271}" type="presOf" srcId="{1EEA9147-98C1-4FC6-8B87-E980379D2A55}" destId="{F5460490-3C14-43C3-8236-C167A0C295EB}" srcOrd="0" destOrd="0" presId="urn:microsoft.com/office/officeart/2011/layout/TabList"/>
    <dgm:cxn modelId="{F3B03797-2208-403B-9791-FA2B79A626CD}" type="presOf" srcId="{F9555077-9808-425E-904B-F43483F41E05}" destId="{A525943F-4BA1-44B9-B155-74B837AD9C78}" srcOrd="0" destOrd="0" presId="urn:microsoft.com/office/officeart/2011/layout/TabList"/>
    <dgm:cxn modelId="{A5021AA6-B7A8-4B4A-BFD5-40627E3FE1BA}" type="presOf" srcId="{20DBD932-B907-4D61-B13C-10CB62CFFD89}" destId="{1E0B21E9-D539-4618-ABF8-FC55E63BC283}" srcOrd="0" destOrd="0" presId="urn:microsoft.com/office/officeart/2011/layout/TabList"/>
    <dgm:cxn modelId="{E94558AA-9A96-4C44-8189-74738381BD93}" type="presOf" srcId="{846AF5FF-5634-41CD-A867-8A9E8B5C213F}" destId="{72B2F888-2DEB-4DF0-800C-FDB30E952A52}" srcOrd="0" destOrd="0" presId="urn:microsoft.com/office/officeart/2011/layout/TabList"/>
    <dgm:cxn modelId="{87CFA8DE-4465-4603-BC89-519A402BBB64}" srcId="{846AF5FF-5634-41CD-A867-8A9E8B5C213F}" destId="{20DBD932-B907-4D61-B13C-10CB62CFFD89}" srcOrd="0" destOrd="0" parTransId="{052A705D-3354-4636-AFA8-3C55965C9820}" sibTransId="{0453608F-A904-4F36-BCF4-4C7F50E8339B}"/>
    <dgm:cxn modelId="{AC828FE9-FC37-445A-8502-F218D7BBD90D}" type="presOf" srcId="{FA0DAE15-C383-46C4-B901-A9847F988716}" destId="{A1D9A19B-E7D3-41C6-ABAF-843ABDBBDA60}" srcOrd="0" destOrd="0" presId="urn:microsoft.com/office/officeart/2011/layout/TabList"/>
    <dgm:cxn modelId="{22A61AEE-DA08-4F26-8A9A-35EC36A67C38}" srcId="{20DBD932-B907-4D61-B13C-10CB62CFFD89}" destId="{F526DDE7-0419-44E2-959C-F0FF4D5F2AEE}" srcOrd="0" destOrd="0" parTransId="{C726141F-28AA-4D4D-AF79-86A9B11FE56C}" sibTransId="{1FAEAFDE-DFCE-48B5-A348-DA160AB0CD7E}"/>
    <dgm:cxn modelId="{E6A680F2-E2CF-48CB-BCFB-CFFF031F76BF}" srcId="{846AF5FF-5634-41CD-A867-8A9E8B5C213F}" destId="{1EEA9147-98C1-4FC6-8B87-E980379D2A55}" srcOrd="1" destOrd="0" parTransId="{CFE40FCF-76B8-4637-B0F9-5AA38EDC2AE0}" sibTransId="{F3541122-AB8B-4D72-8686-CEE4A9B5D8B4}"/>
    <dgm:cxn modelId="{6E1395F9-218E-41FF-BAFE-620AEE370746}" srcId="{846AF5FF-5634-41CD-A867-8A9E8B5C213F}" destId="{FA0DAE15-C383-46C4-B901-A9847F988716}" srcOrd="2" destOrd="0" parTransId="{33EEC882-E35A-46D9-8551-0CB989526626}" sibTransId="{8805AE0C-948E-47A2-8F5E-F5EE49FAF7FD}"/>
    <dgm:cxn modelId="{9973D81C-081D-419C-8D1D-19FF45B5991B}" type="presParOf" srcId="{72B2F888-2DEB-4DF0-800C-FDB30E952A52}" destId="{9D7CC59A-2719-49E3-94B6-842DC8CB5789}" srcOrd="0" destOrd="0" presId="urn:microsoft.com/office/officeart/2011/layout/TabList"/>
    <dgm:cxn modelId="{CFA61ED4-3BCD-4FC2-8A19-B92856D883C8}" type="presParOf" srcId="{9D7CC59A-2719-49E3-94B6-842DC8CB5789}" destId="{3187C67E-CFD6-418F-BB33-8EBD766E27E7}" srcOrd="0" destOrd="0" presId="urn:microsoft.com/office/officeart/2011/layout/TabList"/>
    <dgm:cxn modelId="{F9B42DEC-6044-49F7-BBE8-1951EE1EBA2C}" type="presParOf" srcId="{9D7CC59A-2719-49E3-94B6-842DC8CB5789}" destId="{1E0B21E9-D539-4618-ABF8-FC55E63BC283}" srcOrd="1" destOrd="0" presId="urn:microsoft.com/office/officeart/2011/layout/TabList"/>
    <dgm:cxn modelId="{6DC7E671-4630-4245-8E90-495E9BE636B5}" type="presParOf" srcId="{9D7CC59A-2719-49E3-94B6-842DC8CB5789}" destId="{AB71CA13-294A-4691-B104-EEA9B4444F92}" srcOrd="2" destOrd="0" presId="urn:microsoft.com/office/officeart/2011/layout/TabList"/>
    <dgm:cxn modelId="{0FB01DE7-B500-4CE6-9222-A873B54C32B6}" type="presParOf" srcId="{72B2F888-2DEB-4DF0-800C-FDB30E952A52}" destId="{E9C26D4E-B226-4B15-A5BB-7815EBB3D647}" srcOrd="1" destOrd="0" presId="urn:microsoft.com/office/officeart/2011/layout/TabList"/>
    <dgm:cxn modelId="{4869C893-B3DA-4340-AC26-F1D9D9AC6749}" type="presParOf" srcId="{72B2F888-2DEB-4DF0-800C-FDB30E952A52}" destId="{AB9B2CA2-A326-44F9-99B6-5CAFBAD29D5B}" srcOrd="2" destOrd="0" presId="urn:microsoft.com/office/officeart/2011/layout/TabList"/>
    <dgm:cxn modelId="{214B2852-02B7-4585-AD3D-4E04631A2F50}" type="presParOf" srcId="{AB9B2CA2-A326-44F9-99B6-5CAFBAD29D5B}" destId="{A525943F-4BA1-44B9-B155-74B837AD9C78}" srcOrd="0" destOrd="0" presId="urn:microsoft.com/office/officeart/2011/layout/TabList"/>
    <dgm:cxn modelId="{2F9B4929-B19F-4B16-8B24-7166278514DF}" type="presParOf" srcId="{AB9B2CA2-A326-44F9-99B6-5CAFBAD29D5B}" destId="{F5460490-3C14-43C3-8236-C167A0C295EB}" srcOrd="1" destOrd="0" presId="urn:microsoft.com/office/officeart/2011/layout/TabList"/>
    <dgm:cxn modelId="{4CC2AF63-3235-4E91-8819-7DE33D24CFCD}" type="presParOf" srcId="{AB9B2CA2-A326-44F9-99B6-5CAFBAD29D5B}" destId="{F4DEEBBE-8ECD-4049-95B6-DE3AD47A27F0}" srcOrd="2" destOrd="0" presId="urn:microsoft.com/office/officeart/2011/layout/TabList"/>
    <dgm:cxn modelId="{D47697B1-8456-470C-8597-C7DB9DE8E9D6}" type="presParOf" srcId="{72B2F888-2DEB-4DF0-800C-FDB30E952A52}" destId="{D62B8C2E-BB04-4F4D-8F5C-7E6234D54F17}" srcOrd="3" destOrd="0" presId="urn:microsoft.com/office/officeart/2011/layout/TabList"/>
    <dgm:cxn modelId="{DA617987-93F4-4BD8-9552-4F32F6FF4815}" type="presParOf" srcId="{72B2F888-2DEB-4DF0-800C-FDB30E952A52}" destId="{24F2A5D0-BF8A-43EE-ABB6-7AF60752EB8F}" srcOrd="4" destOrd="0" presId="urn:microsoft.com/office/officeart/2011/layout/TabList"/>
    <dgm:cxn modelId="{59250E1B-25B2-48E5-ABFE-BFA8E8EFEFA9}" type="presParOf" srcId="{24F2A5D0-BF8A-43EE-ABB6-7AF60752EB8F}" destId="{A0183B05-514A-4336-B806-6623C8726E2D}" srcOrd="0" destOrd="0" presId="urn:microsoft.com/office/officeart/2011/layout/TabList"/>
    <dgm:cxn modelId="{E4A1D71B-613D-4D8C-9CC0-3F2FE87522FC}" type="presParOf" srcId="{24F2A5D0-BF8A-43EE-ABB6-7AF60752EB8F}" destId="{A1D9A19B-E7D3-41C6-ABAF-843ABDBBDA60}" srcOrd="1" destOrd="0" presId="urn:microsoft.com/office/officeart/2011/layout/TabList"/>
    <dgm:cxn modelId="{EE1765A6-BA11-49EB-8EC7-E13549278193}" type="presParOf" srcId="{24F2A5D0-BF8A-43EE-ABB6-7AF60752EB8F}" destId="{7D3CC6DE-FA33-4022-94A2-BDE1394E9FE1}" srcOrd="2"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6AF5FF-5634-41CD-A867-8A9E8B5C213F}" type="doc">
      <dgm:prSet loTypeId="urn:microsoft.com/office/officeart/2005/8/layout/lProcess2" loCatId="list" qsTypeId="urn:microsoft.com/office/officeart/2005/8/quickstyle/simple1" qsCatId="simple" csTypeId="urn:microsoft.com/office/officeart/2005/8/colors/colorful3" csCatId="colorful" phldr="1"/>
      <dgm:spPr/>
      <dgm:t>
        <a:bodyPr/>
        <a:lstStyle/>
        <a:p>
          <a:endParaRPr lang="en-US"/>
        </a:p>
      </dgm:t>
    </dgm:pt>
    <dgm:pt modelId="{20DBD932-B907-4D61-B13C-10CB62CFFD89}">
      <dgm:prSet phldrT="[Text]"/>
      <dgm:spPr/>
      <dgm:t>
        <a:bodyPr/>
        <a:lstStyle/>
        <a:p>
          <a:r>
            <a:rPr lang="en-SG" dirty="0"/>
            <a:t>Best model: K-Means</a:t>
          </a:r>
          <a:endParaRPr lang="en-US" dirty="0"/>
        </a:p>
      </dgm:t>
    </dgm:pt>
    <dgm:pt modelId="{052A705D-3354-4636-AFA8-3C55965C9820}" type="parTrans" cxnId="{87CFA8DE-4465-4603-BC89-519A402BBB64}">
      <dgm:prSet/>
      <dgm:spPr/>
      <dgm:t>
        <a:bodyPr/>
        <a:lstStyle/>
        <a:p>
          <a:endParaRPr lang="en-US"/>
        </a:p>
      </dgm:t>
    </dgm:pt>
    <dgm:pt modelId="{0453608F-A904-4F36-BCF4-4C7F50E8339B}" type="sibTrans" cxnId="{87CFA8DE-4465-4603-BC89-519A402BBB64}">
      <dgm:prSet/>
      <dgm:spPr/>
      <dgm:t>
        <a:bodyPr/>
        <a:lstStyle/>
        <a:p>
          <a:endParaRPr lang="en-US"/>
        </a:p>
      </dgm:t>
    </dgm:pt>
    <dgm:pt modelId="{6F10EDBD-2453-4954-9837-B1A6E3305716}">
      <dgm:prSet/>
      <dgm:spPr/>
      <dgm:t>
        <a:bodyPr/>
        <a:lstStyle/>
        <a:p>
          <a:r>
            <a:rPr lang="en-US" dirty="0"/>
            <a:t>The K-Means algorithm demonstrated its effectiveness in distinctly grouping the wine clusters when k=3 </a:t>
          </a:r>
        </a:p>
      </dgm:t>
    </dgm:pt>
    <dgm:pt modelId="{65E86B49-6913-4E5A-ADEC-A4CC956A5DF5}" type="parTrans" cxnId="{060A81DD-2B9D-4859-849C-BAEB98199B76}">
      <dgm:prSet/>
      <dgm:spPr/>
      <dgm:t>
        <a:bodyPr/>
        <a:lstStyle/>
        <a:p>
          <a:endParaRPr lang="en-US"/>
        </a:p>
      </dgm:t>
    </dgm:pt>
    <dgm:pt modelId="{4B970D17-E428-4FC1-8805-838468D984D9}" type="sibTrans" cxnId="{060A81DD-2B9D-4859-849C-BAEB98199B76}">
      <dgm:prSet/>
      <dgm:spPr/>
      <dgm:t>
        <a:bodyPr/>
        <a:lstStyle/>
        <a:p>
          <a:endParaRPr lang="en-US"/>
        </a:p>
      </dgm:t>
    </dgm:pt>
    <dgm:pt modelId="{87FD0FE2-C39E-4960-A799-F8880A669523}">
      <dgm:prSet/>
      <dgm:spPr/>
      <dgm:t>
        <a:bodyPr/>
        <a:lstStyle/>
        <a:p>
          <a:r>
            <a:rPr lang="en-US" dirty="0"/>
            <a:t>This conclusion is drawn form the Elbow and higher Silhouette score of 0.56. </a:t>
          </a:r>
        </a:p>
      </dgm:t>
    </dgm:pt>
    <dgm:pt modelId="{2E1525F0-5EDD-4278-8792-7E3284EBA78B}" type="parTrans" cxnId="{0D1F7A77-CA9F-4F7C-AA2A-E0CADC6457C1}">
      <dgm:prSet/>
      <dgm:spPr/>
      <dgm:t>
        <a:bodyPr/>
        <a:lstStyle/>
        <a:p>
          <a:endParaRPr lang="en-US"/>
        </a:p>
      </dgm:t>
    </dgm:pt>
    <dgm:pt modelId="{4EAE1561-21C3-47F9-B29B-A608D3ACC0D3}" type="sibTrans" cxnId="{0D1F7A77-CA9F-4F7C-AA2A-E0CADC6457C1}">
      <dgm:prSet/>
      <dgm:spPr/>
      <dgm:t>
        <a:bodyPr/>
        <a:lstStyle/>
        <a:p>
          <a:endParaRPr lang="en-US"/>
        </a:p>
      </dgm:t>
    </dgm:pt>
    <dgm:pt modelId="{462982D6-C948-4F34-8F57-FE62970B2672}">
      <dgm:prSet/>
      <dgm:spPr/>
      <dgm:t>
        <a:bodyPr/>
        <a:lstStyle/>
        <a:p>
          <a:r>
            <a:rPr lang="en-US" dirty="0"/>
            <a:t>This observation is consistent with the insights gained from both the dendrogram and t-SNE visualizations.</a:t>
          </a:r>
        </a:p>
      </dgm:t>
    </dgm:pt>
    <dgm:pt modelId="{17573C54-6CD0-479E-8D28-6B1E2CC9BEC3}" type="parTrans" cxnId="{D0E437B0-6569-4D4A-A37D-09519B30A085}">
      <dgm:prSet/>
      <dgm:spPr/>
      <dgm:t>
        <a:bodyPr/>
        <a:lstStyle/>
        <a:p>
          <a:endParaRPr lang="en-US"/>
        </a:p>
      </dgm:t>
    </dgm:pt>
    <dgm:pt modelId="{5EFBFE98-F2DE-4C69-8307-760D1EA28B26}" type="sibTrans" cxnId="{D0E437B0-6569-4D4A-A37D-09519B30A085}">
      <dgm:prSet/>
      <dgm:spPr/>
      <dgm:t>
        <a:bodyPr/>
        <a:lstStyle/>
        <a:p>
          <a:endParaRPr lang="en-US"/>
        </a:p>
      </dgm:t>
    </dgm:pt>
    <dgm:pt modelId="{A93D4E55-3F0D-4F5E-9167-6A7B1445281D}" type="pres">
      <dgm:prSet presAssocID="{846AF5FF-5634-41CD-A867-8A9E8B5C213F}" presName="theList" presStyleCnt="0">
        <dgm:presLayoutVars>
          <dgm:dir/>
          <dgm:animLvl val="lvl"/>
          <dgm:resizeHandles val="exact"/>
        </dgm:presLayoutVars>
      </dgm:prSet>
      <dgm:spPr/>
    </dgm:pt>
    <dgm:pt modelId="{9D1073EC-D7B6-4EFB-8D32-E4A65E59E7B3}" type="pres">
      <dgm:prSet presAssocID="{20DBD932-B907-4D61-B13C-10CB62CFFD89}" presName="compNode" presStyleCnt="0"/>
      <dgm:spPr/>
    </dgm:pt>
    <dgm:pt modelId="{C9080B6D-4ABD-4D45-9D99-B0561269456F}" type="pres">
      <dgm:prSet presAssocID="{20DBD932-B907-4D61-B13C-10CB62CFFD89}" presName="aNode" presStyleLbl="bgShp" presStyleIdx="0" presStyleCnt="1"/>
      <dgm:spPr/>
    </dgm:pt>
    <dgm:pt modelId="{82DBE552-A540-45D9-9CDE-05F0675136DA}" type="pres">
      <dgm:prSet presAssocID="{20DBD932-B907-4D61-B13C-10CB62CFFD89}" presName="textNode" presStyleLbl="bgShp" presStyleIdx="0" presStyleCnt="1"/>
      <dgm:spPr/>
    </dgm:pt>
    <dgm:pt modelId="{87C36616-52C4-4A16-98C7-135287790EA6}" type="pres">
      <dgm:prSet presAssocID="{20DBD932-B907-4D61-B13C-10CB62CFFD89}" presName="compChildNode" presStyleCnt="0"/>
      <dgm:spPr/>
    </dgm:pt>
    <dgm:pt modelId="{C99F9097-AE79-463E-832C-A784B013CE3D}" type="pres">
      <dgm:prSet presAssocID="{20DBD932-B907-4D61-B13C-10CB62CFFD89}" presName="theInnerList" presStyleCnt="0"/>
      <dgm:spPr/>
    </dgm:pt>
    <dgm:pt modelId="{2814A48D-6126-40BF-9ADB-0F57667612D2}" type="pres">
      <dgm:prSet presAssocID="{6F10EDBD-2453-4954-9837-B1A6E3305716}" presName="childNode" presStyleLbl="node1" presStyleIdx="0" presStyleCnt="3">
        <dgm:presLayoutVars>
          <dgm:bulletEnabled val="1"/>
        </dgm:presLayoutVars>
      </dgm:prSet>
      <dgm:spPr/>
    </dgm:pt>
    <dgm:pt modelId="{86F7240D-C119-4BB3-9FEF-F62E978B0304}" type="pres">
      <dgm:prSet presAssocID="{6F10EDBD-2453-4954-9837-B1A6E3305716}" presName="aSpace2" presStyleCnt="0"/>
      <dgm:spPr/>
    </dgm:pt>
    <dgm:pt modelId="{011ABA87-F11A-45AA-8DF1-B87E687979F2}" type="pres">
      <dgm:prSet presAssocID="{87FD0FE2-C39E-4960-A799-F8880A669523}" presName="childNode" presStyleLbl="node1" presStyleIdx="1" presStyleCnt="3">
        <dgm:presLayoutVars>
          <dgm:bulletEnabled val="1"/>
        </dgm:presLayoutVars>
      </dgm:prSet>
      <dgm:spPr/>
    </dgm:pt>
    <dgm:pt modelId="{2AD4570A-F5BB-4ED6-AF12-D9DA55807C8D}" type="pres">
      <dgm:prSet presAssocID="{87FD0FE2-C39E-4960-A799-F8880A669523}" presName="aSpace2" presStyleCnt="0"/>
      <dgm:spPr/>
    </dgm:pt>
    <dgm:pt modelId="{BD78F181-DECC-4080-825F-E3CCEB218F97}" type="pres">
      <dgm:prSet presAssocID="{462982D6-C948-4F34-8F57-FE62970B2672}" presName="childNode" presStyleLbl="node1" presStyleIdx="2" presStyleCnt="3">
        <dgm:presLayoutVars>
          <dgm:bulletEnabled val="1"/>
        </dgm:presLayoutVars>
      </dgm:prSet>
      <dgm:spPr/>
    </dgm:pt>
  </dgm:ptLst>
  <dgm:cxnLst>
    <dgm:cxn modelId="{CAC77422-4F23-4DF9-BDC4-903ECCFF7612}" type="presOf" srcId="{846AF5FF-5634-41CD-A867-8A9E8B5C213F}" destId="{A93D4E55-3F0D-4F5E-9167-6A7B1445281D}" srcOrd="0" destOrd="0" presId="urn:microsoft.com/office/officeart/2005/8/layout/lProcess2"/>
    <dgm:cxn modelId="{4A622634-C9B3-4B70-9963-114D83C5F8E1}" type="presOf" srcId="{20DBD932-B907-4D61-B13C-10CB62CFFD89}" destId="{82DBE552-A540-45D9-9CDE-05F0675136DA}" srcOrd="1" destOrd="0" presId="urn:microsoft.com/office/officeart/2005/8/layout/lProcess2"/>
    <dgm:cxn modelId="{5B467D56-10CE-4DAB-8672-9B543F905F73}" type="presOf" srcId="{87FD0FE2-C39E-4960-A799-F8880A669523}" destId="{011ABA87-F11A-45AA-8DF1-B87E687979F2}" srcOrd="0" destOrd="0" presId="urn:microsoft.com/office/officeart/2005/8/layout/lProcess2"/>
    <dgm:cxn modelId="{0D1F7A77-CA9F-4F7C-AA2A-E0CADC6457C1}" srcId="{20DBD932-B907-4D61-B13C-10CB62CFFD89}" destId="{87FD0FE2-C39E-4960-A799-F8880A669523}" srcOrd="1" destOrd="0" parTransId="{2E1525F0-5EDD-4278-8792-7E3284EBA78B}" sibTransId="{4EAE1561-21C3-47F9-B29B-A608D3ACC0D3}"/>
    <dgm:cxn modelId="{8B1E8279-7CE8-476E-AB88-FB6EE973850A}" type="presOf" srcId="{6F10EDBD-2453-4954-9837-B1A6E3305716}" destId="{2814A48D-6126-40BF-9ADB-0F57667612D2}" srcOrd="0" destOrd="0" presId="urn:microsoft.com/office/officeart/2005/8/layout/lProcess2"/>
    <dgm:cxn modelId="{C740EF91-96AF-461B-9371-CE3F079EC35C}" type="presOf" srcId="{20DBD932-B907-4D61-B13C-10CB62CFFD89}" destId="{C9080B6D-4ABD-4D45-9D99-B0561269456F}" srcOrd="0" destOrd="0" presId="urn:microsoft.com/office/officeart/2005/8/layout/lProcess2"/>
    <dgm:cxn modelId="{4807A99C-CB99-4E40-85E4-0054C512FE75}" type="presOf" srcId="{462982D6-C948-4F34-8F57-FE62970B2672}" destId="{BD78F181-DECC-4080-825F-E3CCEB218F97}" srcOrd="0" destOrd="0" presId="urn:microsoft.com/office/officeart/2005/8/layout/lProcess2"/>
    <dgm:cxn modelId="{D0E437B0-6569-4D4A-A37D-09519B30A085}" srcId="{20DBD932-B907-4D61-B13C-10CB62CFFD89}" destId="{462982D6-C948-4F34-8F57-FE62970B2672}" srcOrd="2" destOrd="0" parTransId="{17573C54-6CD0-479E-8D28-6B1E2CC9BEC3}" sibTransId="{5EFBFE98-F2DE-4C69-8307-760D1EA28B26}"/>
    <dgm:cxn modelId="{060A81DD-2B9D-4859-849C-BAEB98199B76}" srcId="{20DBD932-B907-4D61-B13C-10CB62CFFD89}" destId="{6F10EDBD-2453-4954-9837-B1A6E3305716}" srcOrd="0" destOrd="0" parTransId="{65E86B49-6913-4E5A-ADEC-A4CC956A5DF5}" sibTransId="{4B970D17-E428-4FC1-8805-838468D984D9}"/>
    <dgm:cxn modelId="{87CFA8DE-4465-4603-BC89-519A402BBB64}" srcId="{846AF5FF-5634-41CD-A867-8A9E8B5C213F}" destId="{20DBD932-B907-4D61-B13C-10CB62CFFD89}" srcOrd="0" destOrd="0" parTransId="{052A705D-3354-4636-AFA8-3C55965C9820}" sibTransId="{0453608F-A904-4F36-BCF4-4C7F50E8339B}"/>
    <dgm:cxn modelId="{91E935B1-A4CB-4499-8BE4-A49669760F57}" type="presParOf" srcId="{A93D4E55-3F0D-4F5E-9167-6A7B1445281D}" destId="{9D1073EC-D7B6-4EFB-8D32-E4A65E59E7B3}" srcOrd="0" destOrd="0" presId="urn:microsoft.com/office/officeart/2005/8/layout/lProcess2"/>
    <dgm:cxn modelId="{439D461B-C778-48C8-A1FD-B9EF4FA2EC5D}" type="presParOf" srcId="{9D1073EC-D7B6-4EFB-8D32-E4A65E59E7B3}" destId="{C9080B6D-4ABD-4D45-9D99-B0561269456F}" srcOrd="0" destOrd="0" presId="urn:microsoft.com/office/officeart/2005/8/layout/lProcess2"/>
    <dgm:cxn modelId="{6FA851B0-20E1-4B0B-ACCF-CE2A43F880AE}" type="presParOf" srcId="{9D1073EC-D7B6-4EFB-8D32-E4A65E59E7B3}" destId="{82DBE552-A540-45D9-9CDE-05F0675136DA}" srcOrd="1" destOrd="0" presId="urn:microsoft.com/office/officeart/2005/8/layout/lProcess2"/>
    <dgm:cxn modelId="{01312C1D-8EEF-488E-9883-FD46C5D110E1}" type="presParOf" srcId="{9D1073EC-D7B6-4EFB-8D32-E4A65E59E7B3}" destId="{87C36616-52C4-4A16-98C7-135287790EA6}" srcOrd="2" destOrd="0" presId="urn:microsoft.com/office/officeart/2005/8/layout/lProcess2"/>
    <dgm:cxn modelId="{FEE897AE-F284-4C4A-B39B-69914EE251E0}" type="presParOf" srcId="{87C36616-52C4-4A16-98C7-135287790EA6}" destId="{C99F9097-AE79-463E-832C-A784B013CE3D}" srcOrd="0" destOrd="0" presId="urn:microsoft.com/office/officeart/2005/8/layout/lProcess2"/>
    <dgm:cxn modelId="{C4273A6E-5DA9-4F24-A8E9-9B61516EB39A}" type="presParOf" srcId="{C99F9097-AE79-463E-832C-A784B013CE3D}" destId="{2814A48D-6126-40BF-9ADB-0F57667612D2}" srcOrd="0" destOrd="0" presId="urn:microsoft.com/office/officeart/2005/8/layout/lProcess2"/>
    <dgm:cxn modelId="{CD0F3E74-53DC-470F-BBA5-380052811846}" type="presParOf" srcId="{C99F9097-AE79-463E-832C-A784B013CE3D}" destId="{86F7240D-C119-4BB3-9FEF-F62E978B0304}" srcOrd="1" destOrd="0" presId="urn:microsoft.com/office/officeart/2005/8/layout/lProcess2"/>
    <dgm:cxn modelId="{C43457FF-D075-44B5-BAA3-61393F7EEC38}" type="presParOf" srcId="{C99F9097-AE79-463E-832C-A784B013CE3D}" destId="{011ABA87-F11A-45AA-8DF1-B87E687979F2}" srcOrd="2" destOrd="0" presId="urn:microsoft.com/office/officeart/2005/8/layout/lProcess2"/>
    <dgm:cxn modelId="{E797A439-B09F-4F0F-BCA3-EE96264AB52A}" type="presParOf" srcId="{C99F9097-AE79-463E-832C-A784B013CE3D}" destId="{2AD4570A-F5BB-4ED6-AF12-D9DA55807C8D}" srcOrd="3" destOrd="0" presId="urn:microsoft.com/office/officeart/2005/8/layout/lProcess2"/>
    <dgm:cxn modelId="{DEEB62F9-8F42-4E74-9241-C54A58E2DAD5}" type="presParOf" srcId="{C99F9097-AE79-463E-832C-A784B013CE3D}" destId="{BD78F181-DECC-4080-825F-E3CCEB218F97}"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EFF0C13-F562-4D95-97F6-FBB5830F321F}" type="doc">
      <dgm:prSet loTypeId="urn:microsoft.com/office/officeart/2005/8/layout/list1" loCatId="list" qsTypeId="urn:microsoft.com/office/officeart/2005/8/quickstyle/3d3" qsCatId="3D" csTypeId="urn:microsoft.com/office/officeart/2005/8/colors/colorful3" csCatId="colorful" phldr="1"/>
      <dgm:spPr/>
      <dgm:t>
        <a:bodyPr/>
        <a:lstStyle/>
        <a:p>
          <a:endParaRPr lang="en-US"/>
        </a:p>
      </dgm:t>
    </dgm:pt>
    <dgm:pt modelId="{DE40A98B-5599-4005-A0C7-C0F3C9ED82F2}">
      <dgm:prSet phldrT="[Text]"/>
      <dgm:spPr/>
      <dgm:t>
        <a:bodyPr/>
        <a:lstStyle/>
        <a:p>
          <a:r>
            <a:rPr lang="en-SG" dirty="0"/>
            <a:t>Accuracy</a:t>
          </a:r>
          <a:endParaRPr lang="en-US" dirty="0"/>
        </a:p>
      </dgm:t>
    </dgm:pt>
    <dgm:pt modelId="{A3D0EE49-A0DA-4AC8-9D74-51CE5D500AD2}" type="parTrans" cxnId="{4F503B51-0DAD-4742-8D8F-D153E1DF0D3C}">
      <dgm:prSet/>
      <dgm:spPr/>
      <dgm:t>
        <a:bodyPr/>
        <a:lstStyle/>
        <a:p>
          <a:endParaRPr lang="en-US"/>
        </a:p>
      </dgm:t>
    </dgm:pt>
    <dgm:pt modelId="{D40AC313-7D93-4217-9ABA-AE1B8F5C9D24}" type="sibTrans" cxnId="{4F503B51-0DAD-4742-8D8F-D153E1DF0D3C}">
      <dgm:prSet/>
      <dgm:spPr/>
      <dgm:t>
        <a:bodyPr/>
        <a:lstStyle/>
        <a:p>
          <a:endParaRPr lang="en-US"/>
        </a:p>
      </dgm:t>
    </dgm:pt>
    <dgm:pt modelId="{28D78354-053A-4E3B-B5B8-4F4F3EB2F787}">
      <dgm:prSet phldrT="[Text]"/>
      <dgm:spPr/>
      <dgm:t>
        <a:bodyPr/>
        <a:lstStyle/>
        <a:p>
          <a:r>
            <a:rPr lang="en-SG" dirty="0"/>
            <a:t>Confusion Matrix</a:t>
          </a:r>
          <a:endParaRPr lang="en-US" dirty="0"/>
        </a:p>
      </dgm:t>
    </dgm:pt>
    <dgm:pt modelId="{7F5A83E4-0068-430F-8132-A51F9852BF84}" type="parTrans" cxnId="{1EF9C399-2F0C-428A-BECA-37EBAB25986A}">
      <dgm:prSet/>
      <dgm:spPr/>
      <dgm:t>
        <a:bodyPr/>
        <a:lstStyle/>
        <a:p>
          <a:endParaRPr lang="en-US"/>
        </a:p>
      </dgm:t>
    </dgm:pt>
    <dgm:pt modelId="{C341F2B6-FD5F-4BF9-8466-58EA46676162}" type="sibTrans" cxnId="{1EF9C399-2F0C-428A-BECA-37EBAB25986A}">
      <dgm:prSet/>
      <dgm:spPr/>
      <dgm:t>
        <a:bodyPr/>
        <a:lstStyle/>
        <a:p>
          <a:endParaRPr lang="en-US"/>
        </a:p>
      </dgm:t>
    </dgm:pt>
    <dgm:pt modelId="{EDA76999-4652-4668-BA6D-EABDB8D8CDB9}">
      <dgm:prSet phldrT="[Text]"/>
      <dgm:spPr/>
      <dgm:t>
        <a:bodyPr/>
        <a:lstStyle/>
        <a:p>
          <a:r>
            <a:rPr lang="en-SG" dirty="0"/>
            <a:t>F-Score</a:t>
          </a:r>
          <a:endParaRPr lang="en-US" dirty="0"/>
        </a:p>
      </dgm:t>
    </dgm:pt>
    <dgm:pt modelId="{E33B6013-1C4D-46FA-930B-07A3408A6FAB}" type="parTrans" cxnId="{35624576-8151-42DC-AB68-8E407C6CDE3C}">
      <dgm:prSet/>
      <dgm:spPr/>
      <dgm:t>
        <a:bodyPr/>
        <a:lstStyle/>
        <a:p>
          <a:endParaRPr lang="en-US"/>
        </a:p>
      </dgm:t>
    </dgm:pt>
    <dgm:pt modelId="{D5BA5D28-899C-4AFD-9129-6E1097B075B1}" type="sibTrans" cxnId="{35624576-8151-42DC-AB68-8E407C6CDE3C}">
      <dgm:prSet/>
      <dgm:spPr/>
      <dgm:t>
        <a:bodyPr/>
        <a:lstStyle/>
        <a:p>
          <a:endParaRPr lang="en-US"/>
        </a:p>
      </dgm:t>
    </dgm:pt>
    <dgm:pt modelId="{74C8802E-9AD0-4BBE-BF63-D5C40D7435BA}">
      <dgm:prSet/>
      <dgm:spPr/>
      <dgm:t>
        <a:bodyPr/>
        <a:lstStyle/>
        <a:p>
          <a:r>
            <a:rPr lang="en-SG" dirty="0"/>
            <a:t>Precision &amp; Recall</a:t>
          </a:r>
          <a:endParaRPr lang="en-US" dirty="0"/>
        </a:p>
      </dgm:t>
    </dgm:pt>
    <dgm:pt modelId="{1A84BE9C-8C98-4987-B24C-95C2269C5054}" type="parTrans" cxnId="{D58AAB9A-943F-4FCF-BF13-3B294C01DC0A}">
      <dgm:prSet/>
      <dgm:spPr/>
      <dgm:t>
        <a:bodyPr/>
        <a:lstStyle/>
        <a:p>
          <a:endParaRPr lang="en-US"/>
        </a:p>
      </dgm:t>
    </dgm:pt>
    <dgm:pt modelId="{C76BBEA2-8CB9-4CBF-B400-E6EC859897E8}" type="sibTrans" cxnId="{D58AAB9A-943F-4FCF-BF13-3B294C01DC0A}">
      <dgm:prSet/>
      <dgm:spPr/>
      <dgm:t>
        <a:bodyPr/>
        <a:lstStyle/>
        <a:p>
          <a:endParaRPr lang="en-US"/>
        </a:p>
      </dgm:t>
    </dgm:pt>
    <dgm:pt modelId="{02205DD6-4D6A-4072-B7D1-E95E4FF8EA16}">
      <dgm:prSet/>
      <dgm:spPr/>
      <dgm:t>
        <a:bodyPr/>
        <a:lstStyle/>
        <a:p>
          <a:r>
            <a:rPr lang="en-US" b="0" i="0" dirty="0"/>
            <a:t>In first row, 58 instances of true class 1 are correctly classified under cluster 1, and 1 instance of true class 1 that is incorrectly classified under cluster 2. </a:t>
          </a:r>
          <a:endParaRPr lang="en-US" dirty="0"/>
        </a:p>
      </dgm:t>
    </dgm:pt>
    <dgm:pt modelId="{F0F19EA5-9351-4B91-9723-EFC499795F19}" type="parTrans" cxnId="{0B47BDBB-6CA0-4144-B8C1-110A94F72EDD}">
      <dgm:prSet/>
      <dgm:spPr/>
      <dgm:t>
        <a:bodyPr/>
        <a:lstStyle/>
        <a:p>
          <a:endParaRPr lang="en-US"/>
        </a:p>
      </dgm:t>
    </dgm:pt>
    <dgm:pt modelId="{F04BBD47-097E-4AA2-9109-D4498296C4F9}" type="sibTrans" cxnId="{0B47BDBB-6CA0-4144-B8C1-110A94F72EDD}">
      <dgm:prSet/>
      <dgm:spPr/>
      <dgm:t>
        <a:bodyPr/>
        <a:lstStyle/>
        <a:p>
          <a:endParaRPr lang="en-US"/>
        </a:p>
      </dgm:t>
    </dgm:pt>
    <dgm:pt modelId="{B8B81C12-0F8A-44F2-ABDC-0711EA8BE17B}">
      <dgm:prSet/>
      <dgm:spPr/>
      <dgm:t>
        <a:bodyPr/>
        <a:lstStyle/>
        <a:p>
          <a:pPr>
            <a:buFont typeface="Arial" panose="020B0604020202020204" pitchFamily="34" charset="0"/>
            <a:buChar char="•"/>
          </a:pPr>
          <a:r>
            <a:rPr lang="en-US" dirty="0"/>
            <a:t>The precision of each cluster  indicating that it correctly predicts the class with 95%,99% and 98% for cluster1, 2, and 3, respectively.</a:t>
          </a:r>
        </a:p>
      </dgm:t>
    </dgm:pt>
    <dgm:pt modelId="{323EBC94-67EA-4E89-97AC-32DA1ACF2EE0}" type="parTrans" cxnId="{EA1B1F38-C6B4-4D5A-B5B5-7B656EF9F485}">
      <dgm:prSet/>
      <dgm:spPr/>
      <dgm:t>
        <a:bodyPr/>
        <a:lstStyle/>
        <a:p>
          <a:endParaRPr lang="en-US"/>
        </a:p>
      </dgm:t>
    </dgm:pt>
    <dgm:pt modelId="{27E1B78C-C7D1-49DD-83B4-DDF56CBA5B7C}" type="sibTrans" cxnId="{EA1B1F38-C6B4-4D5A-B5B5-7B656EF9F485}">
      <dgm:prSet/>
      <dgm:spPr/>
      <dgm:t>
        <a:bodyPr/>
        <a:lstStyle/>
        <a:p>
          <a:endParaRPr lang="en-US"/>
        </a:p>
      </dgm:t>
    </dgm:pt>
    <dgm:pt modelId="{E3D6800D-EA00-4DB4-942A-0FA1EA874865}">
      <dgm:prSet/>
      <dgm:spPr/>
      <dgm:t>
        <a:bodyPr/>
        <a:lstStyle/>
        <a:p>
          <a:pPr>
            <a:buFont typeface="Arial" panose="020B0604020202020204" pitchFamily="34" charset="0"/>
            <a:buChar char="•"/>
          </a:pPr>
          <a:r>
            <a:rPr lang="en-US" b="0" i="0" dirty="0"/>
            <a:t>Class 1: The F1-score is 97%. This indicates a balance between precision 95% and recall 98% for this class. </a:t>
          </a:r>
          <a:endParaRPr lang="en-US" dirty="0"/>
        </a:p>
      </dgm:t>
    </dgm:pt>
    <dgm:pt modelId="{64E3FDC3-5A0A-450C-884C-0875A3271813}" type="parTrans" cxnId="{E5FA1B75-6FFC-4C3E-A3A0-FED43D313B9C}">
      <dgm:prSet/>
      <dgm:spPr/>
      <dgm:t>
        <a:bodyPr/>
        <a:lstStyle/>
        <a:p>
          <a:endParaRPr lang="en-US"/>
        </a:p>
      </dgm:t>
    </dgm:pt>
    <dgm:pt modelId="{E4CC4545-1D44-4DF1-9277-26C08F4698A1}" type="sibTrans" cxnId="{E5FA1B75-6FFC-4C3E-A3A0-FED43D313B9C}">
      <dgm:prSet/>
      <dgm:spPr/>
      <dgm:t>
        <a:bodyPr/>
        <a:lstStyle/>
        <a:p>
          <a:endParaRPr lang="en-US"/>
        </a:p>
      </dgm:t>
    </dgm:pt>
    <dgm:pt modelId="{5C44EDAA-7A85-415D-873E-49936460FD81}">
      <dgm:prSet/>
      <dgm:spPr/>
      <dgm:t>
        <a:bodyPr/>
        <a:lstStyle/>
        <a:p>
          <a:r>
            <a:rPr lang="en-US" dirty="0"/>
            <a:t>The clustering accuracy is 97% is the ratio of the number of correct predictions against the number of actual classes </a:t>
          </a:r>
        </a:p>
      </dgm:t>
    </dgm:pt>
    <dgm:pt modelId="{D6463A17-14A3-4410-AEA8-85E68F23EE51}" type="parTrans" cxnId="{1FE89A46-AC13-4280-8858-5258AA418D57}">
      <dgm:prSet/>
      <dgm:spPr/>
      <dgm:t>
        <a:bodyPr/>
        <a:lstStyle/>
        <a:p>
          <a:endParaRPr lang="en-US"/>
        </a:p>
      </dgm:t>
    </dgm:pt>
    <dgm:pt modelId="{87ADF509-948E-41C8-A8A7-5AE09BB69D4A}" type="sibTrans" cxnId="{1FE89A46-AC13-4280-8858-5258AA418D57}">
      <dgm:prSet/>
      <dgm:spPr/>
      <dgm:t>
        <a:bodyPr/>
        <a:lstStyle/>
        <a:p>
          <a:endParaRPr lang="en-US"/>
        </a:p>
      </dgm:t>
    </dgm:pt>
    <dgm:pt modelId="{D18DC7D5-F897-42BE-8715-E2A7145B53B5}">
      <dgm:prSet/>
      <dgm:spPr/>
      <dgm:t>
        <a:bodyPr/>
        <a:lstStyle/>
        <a:p>
          <a:pPr>
            <a:buFont typeface="Arial" panose="020B0604020202020204" pitchFamily="34" charset="0"/>
            <a:buChar char="•"/>
          </a:pPr>
          <a:r>
            <a:rPr lang="en-US" dirty="0"/>
            <a:t>The recall values for each class 98% for class 1, 94% for class 2, and 100% 1.00 for class 3  indicate how well the model is correctly identify instances of each class out of the total instances of that class.</a:t>
          </a:r>
        </a:p>
      </dgm:t>
    </dgm:pt>
    <dgm:pt modelId="{1091E2EB-7F67-4BEE-97FB-D9C0EC30846A}" type="parTrans" cxnId="{2C380FFE-708A-4000-9E92-31FDF727CD5A}">
      <dgm:prSet/>
      <dgm:spPr/>
      <dgm:t>
        <a:bodyPr/>
        <a:lstStyle/>
        <a:p>
          <a:endParaRPr lang="en-US"/>
        </a:p>
      </dgm:t>
    </dgm:pt>
    <dgm:pt modelId="{CC73D6C1-19AC-4B82-ACB8-266FAAEB499D}" type="sibTrans" cxnId="{2C380FFE-708A-4000-9E92-31FDF727CD5A}">
      <dgm:prSet/>
      <dgm:spPr/>
      <dgm:t>
        <a:bodyPr/>
        <a:lstStyle/>
        <a:p>
          <a:endParaRPr lang="en-US"/>
        </a:p>
      </dgm:t>
    </dgm:pt>
    <dgm:pt modelId="{23E936F2-9B8F-4075-B1B0-3A7099F0D0BF}">
      <dgm:prSet/>
      <dgm:spPr/>
      <dgm:t>
        <a:bodyPr/>
        <a:lstStyle/>
        <a:p>
          <a:r>
            <a:rPr lang="en-US" b="0" i="0" dirty="0"/>
            <a:t>In 2</a:t>
          </a:r>
          <a:r>
            <a:rPr lang="en-US" b="0" i="0" baseline="30000" dirty="0"/>
            <a:t>nd</a:t>
          </a:r>
          <a:r>
            <a:rPr lang="en-US" b="0" i="0" dirty="0"/>
            <a:t> row, 67 instances of true class 2 are correctly classified under cluster 2, 3 instances of true class 2 are incorrectly classified under cluster 1, and 1 instance incorrectly classified under cluster 3. </a:t>
          </a:r>
          <a:endParaRPr lang="en-US" dirty="0"/>
        </a:p>
      </dgm:t>
    </dgm:pt>
    <dgm:pt modelId="{AA79F08D-CB01-47F7-9899-D72A744DE4B9}" type="parTrans" cxnId="{5FC7965F-F4E2-4811-883A-8B38DDFA8567}">
      <dgm:prSet/>
      <dgm:spPr/>
      <dgm:t>
        <a:bodyPr/>
        <a:lstStyle/>
        <a:p>
          <a:endParaRPr lang="en-US"/>
        </a:p>
      </dgm:t>
    </dgm:pt>
    <dgm:pt modelId="{F3A7C720-D4BB-41BE-9453-F05536E00A45}" type="sibTrans" cxnId="{5FC7965F-F4E2-4811-883A-8B38DDFA8567}">
      <dgm:prSet/>
      <dgm:spPr/>
      <dgm:t>
        <a:bodyPr/>
        <a:lstStyle/>
        <a:p>
          <a:endParaRPr lang="en-US"/>
        </a:p>
      </dgm:t>
    </dgm:pt>
    <dgm:pt modelId="{BA11A931-3F6A-4727-848E-024C53B3BD25}">
      <dgm:prSet/>
      <dgm:spPr/>
      <dgm:t>
        <a:bodyPr/>
        <a:lstStyle/>
        <a:p>
          <a:r>
            <a:rPr lang="en-US" b="0" i="0" dirty="0"/>
            <a:t>In 3</a:t>
          </a:r>
          <a:r>
            <a:rPr lang="en-US" b="0" i="0" baseline="30000" dirty="0"/>
            <a:t>rd</a:t>
          </a:r>
          <a:r>
            <a:rPr lang="en-US" b="0" i="0" dirty="0"/>
            <a:t> row, 48 instances of true class 3 are correctly classified under cluster 3.</a:t>
          </a:r>
          <a:endParaRPr lang="en-US" dirty="0"/>
        </a:p>
      </dgm:t>
    </dgm:pt>
    <dgm:pt modelId="{876EB4E0-1605-4AF5-A303-40BB3E1A53BD}" type="parTrans" cxnId="{CF942CDE-FACE-422C-8287-192F960D4353}">
      <dgm:prSet/>
      <dgm:spPr/>
      <dgm:t>
        <a:bodyPr/>
        <a:lstStyle/>
        <a:p>
          <a:endParaRPr lang="en-US"/>
        </a:p>
      </dgm:t>
    </dgm:pt>
    <dgm:pt modelId="{0D4A86AB-A368-4768-896F-0D68239575D2}" type="sibTrans" cxnId="{CF942CDE-FACE-422C-8287-192F960D4353}">
      <dgm:prSet/>
      <dgm:spPr/>
      <dgm:t>
        <a:bodyPr/>
        <a:lstStyle/>
        <a:p>
          <a:endParaRPr lang="en-US"/>
        </a:p>
      </dgm:t>
    </dgm:pt>
    <dgm:pt modelId="{FB8222D2-44D8-4757-B612-995F03096F28}">
      <dgm:prSet/>
      <dgm:spPr/>
      <dgm:t>
        <a:bodyPr/>
        <a:lstStyle/>
        <a:p>
          <a:pPr>
            <a:buFont typeface="Arial" panose="020B0604020202020204" pitchFamily="34" charset="0"/>
            <a:buChar char="•"/>
          </a:pPr>
          <a:r>
            <a:rPr lang="en-US" b="0" i="0" dirty="0"/>
            <a:t>Class 3: The F1-score is 99%. With high precision 98% and recall 100% , the F1-score for class 3 indicates that the model is performing well in terms of both false positives and false negatives for this class.</a:t>
          </a:r>
        </a:p>
      </dgm:t>
    </dgm:pt>
    <dgm:pt modelId="{B5AB6948-D80D-4C58-B7D8-D5B02FD1FB96}" type="parTrans" cxnId="{1B40925E-4317-4E9A-8049-DEC582EE9FC3}">
      <dgm:prSet/>
      <dgm:spPr/>
      <dgm:t>
        <a:bodyPr/>
        <a:lstStyle/>
        <a:p>
          <a:endParaRPr lang="en-US"/>
        </a:p>
      </dgm:t>
    </dgm:pt>
    <dgm:pt modelId="{1D031B8F-3C65-456E-AFE6-46C9290A390B}" type="sibTrans" cxnId="{1B40925E-4317-4E9A-8049-DEC582EE9FC3}">
      <dgm:prSet/>
      <dgm:spPr/>
      <dgm:t>
        <a:bodyPr/>
        <a:lstStyle/>
        <a:p>
          <a:endParaRPr lang="en-US"/>
        </a:p>
      </dgm:t>
    </dgm:pt>
    <dgm:pt modelId="{3FBF9033-7B13-45FE-9FF3-493114E30B8F}">
      <dgm:prSet/>
      <dgm:spPr/>
      <dgm:t>
        <a:bodyPr/>
        <a:lstStyle/>
        <a:p>
          <a:pPr>
            <a:buFont typeface="Arial" panose="020B0604020202020204" pitchFamily="34" charset="0"/>
            <a:buChar char="•"/>
          </a:pPr>
          <a:r>
            <a:rPr lang="en-US" b="0" i="0" dirty="0"/>
            <a:t>Class 2: The F1-score is 96%. Like class 1, this F1-score suggests a good balance between precision 99% and recall 94% for class 2 predictions.</a:t>
          </a:r>
          <a:endParaRPr lang="en-US" dirty="0"/>
        </a:p>
      </dgm:t>
    </dgm:pt>
    <dgm:pt modelId="{EA6FCF84-C1B9-4EF0-889C-4C43050E7C3C}" type="parTrans" cxnId="{441B2BFE-EDC5-4A2B-A4F0-B7FB8A60ED89}">
      <dgm:prSet/>
      <dgm:spPr/>
      <dgm:t>
        <a:bodyPr/>
        <a:lstStyle/>
        <a:p>
          <a:endParaRPr lang="en-US"/>
        </a:p>
      </dgm:t>
    </dgm:pt>
    <dgm:pt modelId="{6B2E0DB9-31A0-4E92-AAC7-DFCA8DF1F225}" type="sibTrans" cxnId="{441B2BFE-EDC5-4A2B-A4F0-B7FB8A60ED89}">
      <dgm:prSet/>
      <dgm:spPr/>
      <dgm:t>
        <a:bodyPr/>
        <a:lstStyle/>
        <a:p>
          <a:endParaRPr lang="en-US"/>
        </a:p>
      </dgm:t>
    </dgm:pt>
    <dgm:pt modelId="{E0674A19-1BBB-4068-A8C2-EF1B949CBDB7}" type="pres">
      <dgm:prSet presAssocID="{CEFF0C13-F562-4D95-97F6-FBB5830F321F}" presName="linear" presStyleCnt="0">
        <dgm:presLayoutVars>
          <dgm:dir/>
          <dgm:animLvl val="lvl"/>
          <dgm:resizeHandles val="exact"/>
        </dgm:presLayoutVars>
      </dgm:prSet>
      <dgm:spPr/>
    </dgm:pt>
    <dgm:pt modelId="{A860B481-83A3-409F-844B-C93E9C6DFACD}" type="pres">
      <dgm:prSet presAssocID="{DE40A98B-5599-4005-A0C7-C0F3C9ED82F2}" presName="parentLin" presStyleCnt="0"/>
      <dgm:spPr/>
    </dgm:pt>
    <dgm:pt modelId="{3765244B-B1A8-4BA6-A7F6-3F3A49DB8580}" type="pres">
      <dgm:prSet presAssocID="{DE40A98B-5599-4005-A0C7-C0F3C9ED82F2}" presName="parentLeftMargin" presStyleLbl="node1" presStyleIdx="0" presStyleCnt="4"/>
      <dgm:spPr/>
    </dgm:pt>
    <dgm:pt modelId="{6B0C1962-DD04-4562-AE9D-1894D912DAD0}" type="pres">
      <dgm:prSet presAssocID="{DE40A98B-5599-4005-A0C7-C0F3C9ED82F2}" presName="parentText" presStyleLbl="node1" presStyleIdx="0" presStyleCnt="4">
        <dgm:presLayoutVars>
          <dgm:chMax val="0"/>
          <dgm:bulletEnabled val="1"/>
        </dgm:presLayoutVars>
      </dgm:prSet>
      <dgm:spPr/>
    </dgm:pt>
    <dgm:pt modelId="{25B93E57-85D2-4825-B2AD-F789A60EB8DB}" type="pres">
      <dgm:prSet presAssocID="{DE40A98B-5599-4005-A0C7-C0F3C9ED82F2}" presName="negativeSpace" presStyleCnt="0"/>
      <dgm:spPr/>
    </dgm:pt>
    <dgm:pt modelId="{105B7BAA-8165-4945-A0A8-08110D6DEA43}" type="pres">
      <dgm:prSet presAssocID="{DE40A98B-5599-4005-A0C7-C0F3C9ED82F2}" presName="childText" presStyleLbl="conFgAcc1" presStyleIdx="0" presStyleCnt="4" custLinFactNeighborX="-1270">
        <dgm:presLayoutVars>
          <dgm:bulletEnabled val="1"/>
        </dgm:presLayoutVars>
      </dgm:prSet>
      <dgm:spPr/>
    </dgm:pt>
    <dgm:pt modelId="{C79874B8-AB53-4327-BCDF-0925CA79C7B6}" type="pres">
      <dgm:prSet presAssocID="{D40AC313-7D93-4217-9ABA-AE1B8F5C9D24}" presName="spaceBetweenRectangles" presStyleCnt="0"/>
      <dgm:spPr/>
    </dgm:pt>
    <dgm:pt modelId="{FBB10B6C-B1D1-4D84-A9C9-057739494153}" type="pres">
      <dgm:prSet presAssocID="{28D78354-053A-4E3B-B5B8-4F4F3EB2F787}" presName="parentLin" presStyleCnt="0"/>
      <dgm:spPr/>
    </dgm:pt>
    <dgm:pt modelId="{40E01A38-FB7D-4CD7-8328-C8B56AF99683}" type="pres">
      <dgm:prSet presAssocID="{28D78354-053A-4E3B-B5B8-4F4F3EB2F787}" presName="parentLeftMargin" presStyleLbl="node1" presStyleIdx="0" presStyleCnt="4"/>
      <dgm:spPr/>
    </dgm:pt>
    <dgm:pt modelId="{6F4FA67A-7DC4-46B9-A7C1-B78985D49500}" type="pres">
      <dgm:prSet presAssocID="{28D78354-053A-4E3B-B5B8-4F4F3EB2F787}" presName="parentText" presStyleLbl="node1" presStyleIdx="1" presStyleCnt="4">
        <dgm:presLayoutVars>
          <dgm:chMax val="0"/>
          <dgm:bulletEnabled val="1"/>
        </dgm:presLayoutVars>
      </dgm:prSet>
      <dgm:spPr/>
    </dgm:pt>
    <dgm:pt modelId="{7C7CAF41-7C87-4C3B-AB67-EF0E30835CC6}" type="pres">
      <dgm:prSet presAssocID="{28D78354-053A-4E3B-B5B8-4F4F3EB2F787}" presName="negativeSpace" presStyleCnt="0"/>
      <dgm:spPr/>
    </dgm:pt>
    <dgm:pt modelId="{AB6D1AE3-229D-40C6-8883-D3A377D4EE27}" type="pres">
      <dgm:prSet presAssocID="{28D78354-053A-4E3B-B5B8-4F4F3EB2F787}" presName="childText" presStyleLbl="conFgAcc1" presStyleIdx="1" presStyleCnt="4">
        <dgm:presLayoutVars>
          <dgm:bulletEnabled val="1"/>
        </dgm:presLayoutVars>
      </dgm:prSet>
      <dgm:spPr/>
    </dgm:pt>
    <dgm:pt modelId="{A9C7A15E-6514-43F4-AF90-E4DF0BC14093}" type="pres">
      <dgm:prSet presAssocID="{C341F2B6-FD5F-4BF9-8466-58EA46676162}" presName="spaceBetweenRectangles" presStyleCnt="0"/>
      <dgm:spPr/>
    </dgm:pt>
    <dgm:pt modelId="{82749A84-D2E8-4C57-A16A-0B88B317E46F}" type="pres">
      <dgm:prSet presAssocID="{74C8802E-9AD0-4BBE-BF63-D5C40D7435BA}" presName="parentLin" presStyleCnt="0"/>
      <dgm:spPr/>
    </dgm:pt>
    <dgm:pt modelId="{998A2C3D-493C-4F2F-9B6F-7AA3B60ADF2E}" type="pres">
      <dgm:prSet presAssocID="{74C8802E-9AD0-4BBE-BF63-D5C40D7435BA}" presName="parentLeftMargin" presStyleLbl="node1" presStyleIdx="1" presStyleCnt="4"/>
      <dgm:spPr/>
    </dgm:pt>
    <dgm:pt modelId="{E3B69B2A-5A33-4A28-A7F2-B46990CF7C3F}" type="pres">
      <dgm:prSet presAssocID="{74C8802E-9AD0-4BBE-BF63-D5C40D7435BA}" presName="parentText" presStyleLbl="node1" presStyleIdx="2" presStyleCnt="4">
        <dgm:presLayoutVars>
          <dgm:chMax val="0"/>
          <dgm:bulletEnabled val="1"/>
        </dgm:presLayoutVars>
      </dgm:prSet>
      <dgm:spPr/>
    </dgm:pt>
    <dgm:pt modelId="{C7907342-69A0-47E6-BF5F-34C273351897}" type="pres">
      <dgm:prSet presAssocID="{74C8802E-9AD0-4BBE-BF63-D5C40D7435BA}" presName="negativeSpace" presStyleCnt="0"/>
      <dgm:spPr/>
    </dgm:pt>
    <dgm:pt modelId="{6154298B-0EF8-402B-A327-D73B9E041396}" type="pres">
      <dgm:prSet presAssocID="{74C8802E-9AD0-4BBE-BF63-D5C40D7435BA}" presName="childText" presStyleLbl="conFgAcc1" presStyleIdx="2" presStyleCnt="4">
        <dgm:presLayoutVars>
          <dgm:bulletEnabled val="1"/>
        </dgm:presLayoutVars>
      </dgm:prSet>
      <dgm:spPr/>
    </dgm:pt>
    <dgm:pt modelId="{941BB303-8F06-4C5F-B54A-CD892374E544}" type="pres">
      <dgm:prSet presAssocID="{C76BBEA2-8CB9-4CBF-B400-E6EC859897E8}" presName="spaceBetweenRectangles" presStyleCnt="0"/>
      <dgm:spPr/>
    </dgm:pt>
    <dgm:pt modelId="{AC9A84BE-12D2-498B-9137-3AC0315636EB}" type="pres">
      <dgm:prSet presAssocID="{EDA76999-4652-4668-BA6D-EABDB8D8CDB9}" presName="parentLin" presStyleCnt="0"/>
      <dgm:spPr/>
    </dgm:pt>
    <dgm:pt modelId="{BF8B4CB3-7B9F-45B5-B9EE-843BD89E072E}" type="pres">
      <dgm:prSet presAssocID="{EDA76999-4652-4668-BA6D-EABDB8D8CDB9}" presName="parentLeftMargin" presStyleLbl="node1" presStyleIdx="2" presStyleCnt="4"/>
      <dgm:spPr/>
    </dgm:pt>
    <dgm:pt modelId="{F197348A-FD54-40A8-B4DF-16E3DC4F739A}" type="pres">
      <dgm:prSet presAssocID="{EDA76999-4652-4668-BA6D-EABDB8D8CDB9}" presName="parentText" presStyleLbl="node1" presStyleIdx="3" presStyleCnt="4">
        <dgm:presLayoutVars>
          <dgm:chMax val="0"/>
          <dgm:bulletEnabled val="1"/>
        </dgm:presLayoutVars>
      </dgm:prSet>
      <dgm:spPr/>
    </dgm:pt>
    <dgm:pt modelId="{65344DB1-7212-4E9E-98A5-50700EACE813}" type="pres">
      <dgm:prSet presAssocID="{EDA76999-4652-4668-BA6D-EABDB8D8CDB9}" presName="negativeSpace" presStyleCnt="0"/>
      <dgm:spPr/>
    </dgm:pt>
    <dgm:pt modelId="{CA85B844-3F9F-48B3-A235-72B8012EFFB0}" type="pres">
      <dgm:prSet presAssocID="{EDA76999-4652-4668-BA6D-EABDB8D8CDB9}" presName="childText" presStyleLbl="conFgAcc1" presStyleIdx="3" presStyleCnt="4">
        <dgm:presLayoutVars>
          <dgm:bulletEnabled val="1"/>
        </dgm:presLayoutVars>
      </dgm:prSet>
      <dgm:spPr/>
    </dgm:pt>
  </dgm:ptLst>
  <dgm:cxnLst>
    <dgm:cxn modelId="{EEE42B0A-FEFF-4B9A-9CEF-9E27B0AA3EED}" type="presOf" srcId="{E3D6800D-EA00-4DB4-942A-0FA1EA874865}" destId="{CA85B844-3F9F-48B3-A235-72B8012EFFB0}" srcOrd="0" destOrd="0" presId="urn:microsoft.com/office/officeart/2005/8/layout/list1"/>
    <dgm:cxn modelId="{B8834110-6917-4D99-956B-462175418F7E}" type="presOf" srcId="{23E936F2-9B8F-4075-B1B0-3A7099F0D0BF}" destId="{AB6D1AE3-229D-40C6-8883-D3A377D4EE27}" srcOrd="0" destOrd="1" presId="urn:microsoft.com/office/officeart/2005/8/layout/list1"/>
    <dgm:cxn modelId="{62E35013-2103-47F6-A29C-9906C2F19D39}" type="presOf" srcId="{3FBF9033-7B13-45FE-9FF3-493114E30B8F}" destId="{CA85B844-3F9F-48B3-A235-72B8012EFFB0}" srcOrd="0" destOrd="1" presId="urn:microsoft.com/office/officeart/2005/8/layout/list1"/>
    <dgm:cxn modelId="{9E76031A-2BA0-4729-A393-5C261B3CFC35}" type="presOf" srcId="{28D78354-053A-4E3B-B5B8-4F4F3EB2F787}" destId="{40E01A38-FB7D-4CD7-8328-C8B56AF99683}" srcOrd="0" destOrd="0" presId="urn:microsoft.com/office/officeart/2005/8/layout/list1"/>
    <dgm:cxn modelId="{DC16AB23-F483-49B6-810D-0742964AB35B}" type="presOf" srcId="{EDA76999-4652-4668-BA6D-EABDB8D8CDB9}" destId="{F197348A-FD54-40A8-B4DF-16E3DC4F739A}" srcOrd="1" destOrd="0" presId="urn:microsoft.com/office/officeart/2005/8/layout/list1"/>
    <dgm:cxn modelId="{EA1B1F38-C6B4-4D5A-B5B5-7B656EF9F485}" srcId="{74C8802E-9AD0-4BBE-BF63-D5C40D7435BA}" destId="{B8B81C12-0F8A-44F2-ABDC-0711EA8BE17B}" srcOrd="0" destOrd="0" parTransId="{323EBC94-67EA-4E89-97AC-32DA1ACF2EE0}" sibTransId="{27E1B78C-C7D1-49DD-83B4-DDF56CBA5B7C}"/>
    <dgm:cxn modelId="{1972163B-C053-4B6F-BD8A-6CA5C50E85EB}" type="presOf" srcId="{28D78354-053A-4E3B-B5B8-4F4F3EB2F787}" destId="{6F4FA67A-7DC4-46B9-A7C1-B78985D49500}" srcOrd="1" destOrd="0" presId="urn:microsoft.com/office/officeart/2005/8/layout/list1"/>
    <dgm:cxn modelId="{263AD03B-06B3-4876-90C4-4AD80B747679}" type="presOf" srcId="{DE40A98B-5599-4005-A0C7-C0F3C9ED82F2}" destId="{3765244B-B1A8-4BA6-A7F6-3F3A49DB8580}" srcOrd="0" destOrd="0" presId="urn:microsoft.com/office/officeart/2005/8/layout/list1"/>
    <dgm:cxn modelId="{1CE8D85B-EF29-4BEE-B9AB-E238B3B98922}" type="presOf" srcId="{5C44EDAA-7A85-415D-873E-49936460FD81}" destId="{105B7BAA-8165-4945-A0A8-08110D6DEA43}" srcOrd="0" destOrd="0" presId="urn:microsoft.com/office/officeart/2005/8/layout/list1"/>
    <dgm:cxn modelId="{1B40925E-4317-4E9A-8049-DEC582EE9FC3}" srcId="{EDA76999-4652-4668-BA6D-EABDB8D8CDB9}" destId="{FB8222D2-44D8-4757-B612-995F03096F28}" srcOrd="2" destOrd="0" parTransId="{B5AB6948-D80D-4C58-B7D8-D5B02FD1FB96}" sibTransId="{1D031B8F-3C65-456E-AFE6-46C9290A390B}"/>
    <dgm:cxn modelId="{5FC7965F-F4E2-4811-883A-8B38DDFA8567}" srcId="{28D78354-053A-4E3B-B5B8-4F4F3EB2F787}" destId="{23E936F2-9B8F-4075-B1B0-3A7099F0D0BF}" srcOrd="1" destOrd="0" parTransId="{AA79F08D-CB01-47F7-9899-D72A744DE4B9}" sibTransId="{F3A7C720-D4BB-41BE-9453-F05536E00A45}"/>
    <dgm:cxn modelId="{1FE89A46-AC13-4280-8858-5258AA418D57}" srcId="{DE40A98B-5599-4005-A0C7-C0F3C9ED82F2}" destId="{5C44EDAA-7A85-415D-873E-49936460FD81}" srcOrd="0" destOrd="0" parTransId="{D6463A17-14A3-4410-AEA8-85E68F23EE51}" sibTransId="{87ADF509-948E-41C8-A8A7-5AE09BB69D4A}"/>
    <dgm:cxn modelId="{4F503B51-0DAD-4742-8D8F-D153E1DF0D3C}" srcId="{CEFF0C13-F562-4D95-97F6-FBB5830F321F}" destId="{DE40A98B-5599-4005-A0C7-C0F3C9ED82F2}" srcOrd="0" destOrd="0" parTransId="{A3D0EE49-A0DA-4AC8-9D74-51CE5D500AD2}" sibTransId="{D40AC313-7D93-4217-9ABA-AE1B8F5C9D24}"/>
    <dgm:cxn modelId="{E5FA1B75-6FFC-4C3E-A3A0-FED43D313B9C}" srcId="{EDA76999-4652-4668-BA6D-EABDB8D8CDB9}" destId="{E3D6800D-EA00-4DB4-942A-0FA1EA874865}" srcOrd="0" destOrd="0" parTransId="{64E3FDC3-5A0A-450C-884C-0875A3271813}" sibTransId="{E4CC4545-1D44-4DF1-9277-26C08F4698A1}"/>
    <dgm:cxn modelId="{35624576-8151-42DC-AB68-8E407C6CDE3C}" srcId="{CEFF0C13-F562-4D95-97F6-FBB5830F321F}" destId="{EDA76999-4652-4668-BA6D-EABDB8D8CDB9}" srcOrd="3" destOrd="0" parTransId="{E33B6013-1C4D-46FA-930B-07A3408A6FAB}" sibTransId="{D5BA5D28-899C-4AFD-9129-6E1097B075B1}"/>
    <dgm:cxn modelId="{8AE7EE93-FFC8-4CA3-A662-765372B5D371}" type="presOf" srcId="{CEFF0C13-F562-4D95-97F6-FBB5830F321F}" destId="{E0674A19-1BBB-4068-A8C2-EF1B949CBDB7}" srcOrd="0" destOrd="0" presId="urn:microsoft.com/office/officeart/2005/8/layout/list1"/>
    <dgm:cxn modelId="{1EF9C399-2F0C-428A-BECA-37EBAB25986A}" srcId="{CEFF0C13-F562-4D95-97F6-FBB5830F321F}" destId="{28D78354-053A-4E3B-B5B8-4F4F3EB2F787}" srcOrd="1" destOrd="0" parTransId="{7F5A83E4-0068-430F-8132-A51F9852BF84}" sibTransId="{C341F2B6-FD5F-4BF9-8466-58EA46676162}"/>
    <dgm:cxn modelId="{D58AAB9A-943F-4FCF-BF13-3B294C01DC0A}" srcId="{CEFF0C13-F562-4D95-97F6-FBB5830F321F}" destId="{74C8802E-9AD0-4BBE-BF63-D5C40D7435BA}" srcOrd="2" destOrd="0" parTransId="{1A84BE9C-8C98-4987-B24C-95C2269C5054}" sibTransId="{C76BBEA2-8CB9-4CBF-B400-E6EC859897E8}"/>
    <dgm:cxn modelId="{E39939B4-1811-4715-8C44-CCDF16B0BC09}" type="presOf" srcId="{74C8802E-9AD0-4BBE-BF63-D5C40D7435BA}" destId="{E3B69B2A-5A33-4A28-A7F2-B46990CF7C3F}" srcOrd="1" destOrd="0" presId="urn:microsoft.com/office/officeart/2005/8/layout/list1"/>
    <dgm:cxn modelId="{0B47BDBB-6CA0-4144-B8C1-110A94F72EDD}" srcId="{28D78354-053A-4E3B-B5B8-4F4F3EB2F787}" destId="{02205DD6-4D6A-4072-B7D1-E95E4FF8EA16}" srcOrd="0" destOrd="0" parTransId="{F0F19EA5-9351-4B91-9723-EFC499795F19}" sibTransId="{F04BBD47-097E-4AA2-9109-D4498296C4F9}"/>
    <dgm:cxn modelId="{4CD77DC0-8247-4D8E-8DCA-433F0AC2CFDA}" type="presOf" srcId="{02205DD6-4D6A-4072-B7D1-E95E4FF8EA16}" destId="{AB6D1AE3-229D-40C6-8883-D3A377D4EE27}" srcOrd="0" destOrd="0" presId="urn:microsoft.com/office/officeart/2005/8/layout/list1"/>
    <dgm:cxn modelId="{7DA718C4-4187-432D-AF2C-06648EF39768}" type="presOf" srcId="{FB8222D2-44D8-4757-B612-995F03096F28}" destId="{CA85B844-3F9F-48B3-A235-72B8012EFFB0}" srcOrd="0" destOrd="2" presId="urn:microsoft.com/office/officeart/2005/8/layout/list1"/>
    <dgm:cxn modelId="{A759ACC4-E742-495F-93A1-563661C1B92E}" type="presOf" srcId="{DE40A98B-5599-4005-A0C7-C0F3C9ED82F2}" destId="{6B0C1962-DD04-4562-AE9D-1894D912DAD0}" srcOrd="1" destOrd="0" presId="urn:microsoft.com/office/officeart/2005/8/layout/list1"/>
    <dgm:cxn modelId="{471B4ACA-79AC-479A-BDD6-4D6924E1C9C2}" type="presOf" srcId="{D18DC7D5-F897-42BE-8715-E2A7145B53B5}" destId="{6154298B-0EF8-402B-A327-D73B9E041396}" srcOrd="0" destOrd="1" presId="urn:microsoft.com/office/officeart/2005/8/layout/list1"/>
    <dgm:cxn modelId="{4CDE50DA-77C4-4802-A7C7-85EFF2213658}" type="presOf" srcId="{74C8802E-9AD0-4BBE-BF63-D5C40D7435BA}" destId="{998A2C3D-493C-4F2F-9B6F-7AA3B60ADF2E}" srcOrd="0" destOrd="0" presId="urn:microsoft.com/office/officeart/2005/8/layout/list1"/>
    <dgm:cxn modelId="{CF942CDE-FACE-422C-8287-192F960D4353}" srcId="{28D78354-053A-4E3B-B5B8-4F4F3EB2F787}" destId="{BA11A931-3F6A-4727-848E-024C53B3BD25}" srcOrd="2" destOrd="0" parTransId="{876EB4E0-1605-4AF5-A303-40BB3E1A53BD}" sibTransId="{0D4A86AB-A368-4768-896F-0D68239575D2}"/>
    <dgm:cxn modelId="{99FD4BE2-C7AA-4690-8CEA-B2742603FBBC}" type="presOf" srcId="{EDA76999-4652-4668-BA6D-EABDB8D8CDB9}" destId="{BF8B4CB3-7B9F-45B5-B9EE-843BD89E072E}" srcOrd="0" destOrd="0" presId="urn:microsoft.com/office/officeart/2005/8/layout/list1"/>
    <dgm:cxn modelId="{84BD94E2-FD5F-4178-98AA-A9EC7C51184D}" type="presOf" srcId="{B8B81C12-0F8A-44F2-ABDC-0711EA8BE17B}" destId="{6154298B-0EF8-402B-A327-D73B9E041396}" srcOrd="0" destOrd="0" presId="urn:microsoft.com/office/officeart/2005/8/layout/list1"/>
    <dgm:cxn modelId="{5FBC13E5-9422-4D30-901A-8EC69D2E0B4A}" type="presOf" srcId="{BA11A931-3F6A-4727-848E-024C53B3BD25}" destId="{AB6D1AE3-229D-40C6-8883-D3A377D4EE27}" srcOrd="0" destOrd="2" presId="urn:microsoft.com/office/officeart/2005/8/layout/list1"/>
    <dgm:cxn modelId="{2C380FFE-708A-4000-9E92-31FDF727CD5A}" srcId="{74C8802E-9AD0-4BBE-BF63-D5C40D7435BA}" destId="{D18DC7D5-F897-42BE-8715-E2A7145B53B5}" srcOrd="1" destOrd="0" parTransId="{1091E2EB-7F67-4BEE-97FB-D9C0EC30846A}" sibTransId="{CC73D6C1-19AC-4B82-ACB8-266FAAEB499D}"/>
    <dgm:cxn modelId="{441B2BFE-EDC5-4A2B-A4F0-B7FB8A60ED89}" srcId="{EDA76999-4652-4668-BA6D-EABDB8D8CDB9}" destId="{3FBF9033-7B13-45FE-9FF3-493114E30B8F}" srcOrd="1" destOrd="0" parTransId="{EA6FCF84-C1B9-4EF0-889C-4C43050E7C3C}" sibTransId="{6B2E0DB9-31A0-4E92-AAC7-DFCA8DF1F225}"/>
    <dgm:cxn modelId="{43216F73-51D3-4BEC-94ED-97EEAC222F46}" type="presParOf" srcId="{E0674A19-1BBB-4068-A8C2-EF1B949CBDB7}" destId="{A860B481-83A3-409F-844B-C93E9C6DFACD}" srcOrd="0" destOrd="0" presId="urn:microsoft.com/office/officeart/2005/8/layout/list1"/>
    <dgm:cxn modelId="{FA652E50-7DE7-464D-A0B9-74441F7981BC}" type="presParOf" srcId="{A860B481-83A3-409F-844B-C93E9C6DFACD}" destId="{3765244B-B1A8-4BA6-A7F6-3F3A49DB8580}" srcOrd="0" destOrd="0" presId="urn:microsoft.com/office/officeart/2005/8/layout/list1"/>
    <dgm:cxn modelId="{9E8F2CCE-931A-4C14-8503-7483D9F53DED}" type="presParOf" srcId="{A860B481-83A3-409F-844B-C93E9C6DFACD}" destId="{6B0C1962-DD04-4562-AE9D-1894D912DAD0}" srcOrd="1" destOrd="0" presId="urn:microsoft.com/office/officeart/2005/8/layout/list1"/>
    <dgm:cxn modelId="{47A47470-75C1-49C9-A31C-9858D4B520CB}" type="presParOf" srcId="{E0674A19-1BBB-4068-A8C2-EF1B949CBDB7}" destId="{25B93E57-85D2-4825-B2AD-F789A60EB8DB}" srcOrd="1" destOrd="0" presId="urn:microsoft.com/office/officeart/2005/8/layout/list1"/>
    <dgm:cxn modelId="{9C61C474-B947-4E06-89C3-90DDAFA603E9}" type="presParOf" srcId="{E0674A19-1BBB-4068-A8C2-EF1B949CBDB7}" destId="{105B7BAA-8165-4945-A0A8-08110D6DEA43}" srcOrd="2" destOrd="0" presId="urn:microsoft.com/office/officeart/2005/8/layout/list1"/>
    <dgm:cxn modelId="{C0153F23-3EC5-4D2E-89C2-89252A5163C9}" type="presParOf" srcId="{E0674A19-1BBB-4068-A8C2-EF1B949CBDB7}" destId="{C79874B8-AB53-4327-BCDF-0925CA79C7B6}" srcOrd="3" destOrd="0" presId="urn:microsoft.com/office/officeart/2005/8/layout/list1"/>
    <dgm:cxn modelId="{93C12126-D550-4023-BB09-483F6C7A5A84}" type="presParOf" srcId="{E0674A19-1BBB-4068-A8C2-EF1B949CBDB7}" destId="{FBB10B6C-B1D1-4D84-A9C9-057739494153}" srcOrd="4" destOrd="0" presId="urn:microsoft.com/office/officeart/2005/8/layout/list1"/>
    <dgm:cxn modelId="{3ABE16F0-F964-4AD7-8237-1D093FCD542F}" type="presParOf" srcId="{FBB10B6C-B1D1-4D84-A9C9-057739494153}" destId="{40E01A38-FB7D-4CD7-8328-C8B56AF99683}" srcOrd="0" destOrd="0" presId="urn:microsoft.com/office/officeart/2005/8/layout/list1"/>
    <dgm:cxn modelId="{DA954EE9-121D-4D1B-B491-1C652F7A8B78}" type="presParOf" srcId="{FBB10B6C-B1D1-4D84-A9C9-057739494153}" destId="{6F4FA67A-7DC4-46B9-A7C1-B78985D49500}" srcOrd="1" destOrd="0" presId="urn:microsoft.com/office/officeart/2005/8/layout/list1"/>
    <dgm:cxn modelId="{CD5B19B9-B68A-4778-B93D-A08E3E4BD1DE}" type="presParOf" srcId="{E0674A19-1BBB-4068-A8C2-EF1B949CBDB7}" destId="{7C7CAF41-7C87-4C3B-AB67-EF0E30835CC6}" srcOrd="5" destOrd="0" presId="urn:microsoft.com/office/officeart/2005/8/layout/list1"/>
    <dgm:cxn modelId="{6B11225E-C1DF-4F60-ACF0-71196A8C21D7}" type="presParOf" srcId="{E0674A19-1BBB-4068-A8C2-EF1B949CBDB7}" destId="{AB6D1AE3-229D-40C6-8883-D3A377D4EE27}" srcOrd="6" destOrd="0" presId="urn:microsoft.com/office/officeart/2005/8/layout/list1"/>
    <dgm:cxn modelId="{9EF286FA-2100-4002-AEFA-4F165DF2223F}" type="presParOf" srcId="{E0674A19-1BBB-4068-A8C2-EF1B949CBDB7}" destId="{A9C7A15E-6514-43F4-AF90-E4DF0BC14093}" srcOrd="7" destOrd="0" presId="urn:microsoft.com/office/officeart/2005/8/layout/list1"/>
    <dgm:cxn modelId="{6812E8E1-6059-4A15-9980-985603043909}" type="presParOf" srcId="{E0674A19-1BBB-4068-A8C2-EF1B949CBDB7}" destId="{82749A84-D2E8-4C57-A16A-0B88B317E46F}" srcOrd="8" destOrd="0" presId="urn:microsoft.com/office/officeart/2005/8/layout/list1"/>
    <dgm:cxn modelId="{D8ABA1A0-F1B7-4F2C-B5F8-489BFDFBF281}" type="presParOf" srcId="{82749A84-D2E8-4C57-A16A-0B88B317E46F}" destId="{998A2C3D-493C-4F2F-9B6F-7AA3B60ADF2E}" srcOrd="0" destOrd="0" presId="urn:microsoft.com/office/officeart/2005/8/layout/list1"/>
    <dgm:cxn modelId="{BE9A7DD7-3CD7-47F9-A5D6-4FD5C52E8DE1}" type="presParOf" srcId="{82749A84-D2E8-4C57-A16A-0B88B317E46F}" destId="{E3B69B2A-5A33-4A28-A7F2-B46990CF7C3F}" srcOrd="1" destOrd="0" presId="urn:microsoft.com/office/officeart/2005/8/layout/list1"/>
    <dgm:cxn modelId="{5EA2E8A8-E93F-4A5A-B6B5-0B2F0D536E0C}" type="presParOf" srcId="{E0674A19-1BBB-4068-A8C2-EF1B949CBDB7}" destId="{C7907342-69A0-47E6-BF5F-34C273351897}" srcOrd="9" destOrd="0" presId="urn:microsoft.com/office/officeart/2005/8/layout/list1"/>
    <dgm:cxn modelId="{2359A434-81CF-4CCF-8785-5FC239C87CD8}" type="presParOf" srcId="{E0674A19-1BBB-4068-A8C2-EF1B949CBDB7}" destId="{6154298B-0EF8-402B-A327-D73B9E041396}" srcOrd="10" destOrd="0" presId="urn:microsoft.com/office/officeart/2005/8/layout/list1"/>
    <dgm:cxn modelId="{3487CA9D-9FCD-4A91-B7D5-5A88B7E9EB87}" type="presParOf" srcId="{E0674A19-1BBB-4068-A8C2-EF1B949CBDB7}" destId="{941BB303-8F06-4C5F-B54A-CD892374E544}" srcOrd="11" destOrd="0" presId="urn:microsoft.com/office/officeart/2005/8/layout/list1"/>
    <dgm:cxn modelId="{7A300EBD-E0B4-4554-A653-B33F95A7BDA4}" type="presParOf" srcId="{E0674A19-1BBB-4068-A8C2-EF1B949CBDB7}" destId="{AC9A84BE-12D2-498B-9137-3AC0315636EB}" srcOrd="12" destOrd="0" presId="urn:microsoft.com/office/officeart/2005/8/layout/list1"/>
    <dgm:cxn modelId="{808DC8A1-0CE8-4E21-BAD8-BAB893244BA7}" type="presParOf" srcId="{AC9A84BE-12D2-498B-9137-3AC0315636EB}" destId="{BF8B4CB3-7B9F-45B5-B9EE-843BD89E072E}" srcOrd="0" destOrd="0" presId="urn:microsoft.com/office/officeart/2005/8/layout/list1"/>
    <dgm:cxn modelId="{92DD125E-F33C-44B5-A386-31EC3F0E8AEA}" type="presParOf" srcId="{AC9A84BE-12D2-498B-9137-3AC0315636EB}" destId="{F197348A-FD54-40A8-B4DF-16E3DC4F739A}" srcOrd="1" destOrd="0" presId="urn:microsoft.com/office/officeart/2005/8/layout/list1"/>
    <dgm:cxn modelId="{F1DD30E4-8168-4651-ACC1-C7DBC0F07491}" type="presParOf" srcId="{E0674A19-1BBB-4068-A8C2-EF1B949CBDB7}" destId="{65344DB1-7212-4E9E-98A5-50700EACE813}" srcOrd="13" destOrd="0" presId="urn:microsoft.com/office/officeart/2005/8/layout/list1"/>
    <dgm:cxn modelId="{D8AC5CB3-599E-41DF-A0FC-07A35162F79E}" type="presParOf" srcId="{E0674A19-1BBB-4068-A8C2-EF1B949CBDB7}" destId="{CA85B844-3F9F-48B3-A235-72B8012EFFB0}"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46AF5FF-5634-41CD-A867-8A9E8B5C213F}" type="doc">
      <dgm:prSet loTypeId="urn:microsoft.com/office/officeart/2005/8/layout/process3" loCatId="process" qsTypeId="urn:microsoft.com/office/officeart/2005/8/quickstyle/simple1" qsCatId="simple" csTypeId="urn:microsoft.com/office/officeart/2005/8/colors/colorful3" csCatId="colorful" phldr="1"/>
      <dgm:spPr/>
      <dgm:t>
        <a:bodyPr/>
        <a:lstStyle/>
        <a:p>
          <a:endParaRPr lang="en-US"/>
        </a:p>
      </dgm:t>
    </dgm:pt>
    <dgm:pt modelId="{20DBD932-B907-4D61-B13C-10CB62CFFD89}">
      <dgm:prSet phldrT="[Text]"/>
      <dgm:spPr/>
      <dgm:t>
        <a:bodyPr/>
        <a:lstStyle/>
        <a:p>
          <a:r>
            <a:rPr lang="en-SG" dirty="0"/>
            <a:t>Reshape </a:t>
          </a:r>
          <a:endParaRPr lang="en-US" dirty="0"/>
        </a:p>
      </dgm:t>
    </dgm:pt>
    <dgm:pt modelId="{052A705D-3354-4636-AFA8-3C55965C9820}" type="parTrans" cxnId="{87CFA8DE-4465-4603-BC89-519A402BBB64}">
      <dgm:prSet/>
      <dgm:spPr/>
      <dgm:t>
        <a:bodyPr/>
        <a:lstStyle/>
        <a:p>
          <a:endParaRPr lang="en-US"/>
        </a:p>
      </dgm:t>
    </dgm:pt>
    <dgm:pt modelId="{0453608F-A904-4F36-BCF4-4C7F50E8339B}" type="sibTrans" cxnId="{87CFA8DE-4465-4603-BC89-519A402BBB64}">
      <dgm:prSet/>
      <dgm:spPr/>
      <dgm:t>
        <a:bodyPr/>
        <a:lstStyle/>
        <a:p>
          <a:endParaRPr lang="en-US"/>
        </a:p>
      </dgm:t>
    </dgm:pt>
    <dgm:pt modelId="{1EEA9147-98C1-4FC6-8B87-E980379D2A55}">
      <dgm:prSet phldrT="[Text]"/>
      <dgm:spPr/>
      <dgm:t>
        <a:bodyPr/>
        <a:lstStyle/>
        <a:p>
          <a:r>
            <a:rPr lang="en-SG" dirty="0"/>
            <a:t>One-hot encoding</a:t>
          </a:r>
          <a:endParaRPr lang="en-US" dirty="0"/>
        </a:p>
      </dgm:t>
    </dgm:pt>
    <dgm:pt modelId="{CFE40FCF-76B8-4637-B0F9-5AA38EDC2AE0}" type="parTrans" cxnId="{E6A680F2-E2CF-48CB-BCFB-CFFF031F76BF}">
      <dgm:prSet/>
      <dgm:spPr/>
      <dgm:t>
        <a:bodyPr/>
        <a:lstStyle/>
        <a:p>
          <a:endParaRPr lang="en-US"/>
        </a:p>
      </dgm:t>
    </dgm:pt>
    <dgm:pt modelId="{F3541122-AB8B-4D72-8686-CEE4A9B5D8B4}" type="sibTrans" cxnId="{E6A680F2-E2CF-48CB-BCFB-CFFF031F76BF}">
      <dgm:prSet/>
      <dgm:spPr/>
      <dgm:t>
        <a:bodyPr/>
        <a:lstStyle/>
        <a:p>
          <a:endParaRPr lang="en-US"/>
        </a:p>
      </dgm:t>
    </dgm:pt>
    <dgm:pt modelId="{F9555077-9808-425E-904B-F43483F41E05}">
      <dgm:prSet phldrT="[Text]"/>
      <dgm:spPr/>
      <dgm:t>
        <a:bodyPr/>
        <a:lstStyle/>
        <a:p>
          <a:r>
            <a:rPr lang="en-US" dirty="0"/>
            <a:t>Multiclass labels data into one-hot encoded vectors</a:t>
          </a:r>
        </a:p>
      </dgm:t>
    </dgm:pt>
    <dgm:pt modelId="{8DBB7E8F-5619-4780-9575-50A5F5E1A73D}" type="parTrans" cxnId="{F8E67A84-DCB9-4CC0-8A0B-F422E3C64E77}">
      <dgm:prSet/>
      <dgm:spPr/>
      <dgm:t>
        <a:bodyPr/>
        <a:lstStyle/>
        <a:p>
          <a:endParaRPr lang="en-US"/>
        </a:p>
      </dgm:t>
    </dgm:pt>
    <dgm:pt modelId="{B740BC70-FDAC-44D3-B0CD-8BCE35FB9054}" type="sibTrans" cxnId="{F8E67A84-DCB9-4CC0-8A0B-F422E3C64E77}">
      <dgm:prSet/>
      <dgm:spPr/>
      <dgm:t>
        <a:bodyPr/>
        <a:lstStyle/>
        <a:p>
          <a:endParaRPr lang="en-US"/>
        </a:p>
      </dgm:t>
    </dgm:pt>
    <dgm:pt modelId="{FA0DAE15-C383-46C4-B901-A9847F988716}">
      <dgm:prSet phldrT="[Text]"/>
      <dgm:spPr/>
      <dgm:t>
        <a:bodyPr/>
        <a:lstStyle/>
        <a:p>
          <a:r>
            <a:rPr lang="en-SG" dirty="0"/>
            <a:t>Augmentation </a:t>
          </a:r>
          <a:endParaRPr lang="en-US" dirty="0"/>
        </a:p>
      </dgm:t>
    </dgm:pt>
    <dgm:pt modelId="{33EEC882-E35A-46D9-8551-0CB989526626}" type="parTrans" cxnId="{6E1395F9-218E-41FF-BAFE-620AEE370746}">
      <dgm:prSet/>
      <dgm:spPr/>
      <dgm:t>
        <a:bodyPr/>
        <a:lstStyle/>
        <a:p>
          <a:endParaRPr lang="en-US"/>
        </a:p>
      </dgm:t>
    </dgm:pt>
    <dgm:pt modelId="{8805AE0C-948E-47A2-8F5E-F5EE49FAF7FD}" type="sibTrans" cxnId="{6E1395F9-218E-41FF-BAFE-620AEE370746}">
      <dgm:prSet/>
      <dgm:spPr/>
      <dgm:t>
        <a:bodyPr/>
        <a:lstStyle/>
        <a:p>
          <a:endParaRPr lang="en-US"/>
        </a:p>
      </dgm:t>
    </dgm:pt>
    <dgm:pt modelId="{F26EEBA8-CFB6-4040-A6C2-127546FDF71B}">
      <dgm:prSet/>
      <dgm:spPr/>
      <dgm:t>
        <a:bodyPr/>
        <a:lstStyle/>
        <a:p>
          <a:r>
            <a:rPr lang="en-US" dirty="0"/>
            <a:t>60,000 grayscale images of size 28x28 pixels reshape to (60000, 28, 28, 1)</a:t>
          </a:r>
        </a:p>
      </dgm:t>
    </dgm:pt>
    <dgm:pt modelId="{812095F5-E542-46BD-9CEC-8397EC6B3A80}" type="parTrans" cxnId="{9837798A-7366-4672-B1E5-DBDB94F5B76D}">
      <dgm:prSet/>
      <dgm:spPr/>
      <dgm:t>
        <a:bodyPr/>
        <a:lstStyle/>
        <a:p>
          <a:endParaRPr lang="en-US"/>
        </a:p>
      </dgm:t>
    </dgm:pt>
    <dgm:pt modelId="{895191CD-7F36-47C5-8514-E45A5D686384}" type="sibTrans" cxnId="{9837798A-7366-4672-B1E5-DBDB94F5B76D}">
      <dgm:prSet/>
      <dgm:spPr/>
      <dgm:t>
        <a:bodyPr/>
        <a:lstStyle/>
        <a:p>
          <a:endParaRPr lang="en-US"/>
        </a:p>
      </dgm:t>
    </dgm:pt>
    <dgm:pt modelId="{165C2E25-5695-4063-9344-F7387A6535D5}">
      <dgm:prSet/>
      <dgm:spPr/>
      <dgm:t>
        <a:bodyPr/>
        <a:lstStyle/>
        <a:p>
          <a:r>
            <a:rPr lang="en-US" dirty="0"/>
            <a:t>This involves applying various transformations to the original images to create new, slightly modified versions of the data</a:t>
          </a:r>
        </a:p>
      </dgm:t>
    </dgm:pt>
    <dgm:pt modelId="{51F4D1E7-E461-44C3-AC37-772A72C6564D}" type="parTrans" cxnId="{38E98D7A-4027-4884-B092-F21D4BC4AA07}">
      <dgm:prSet/>
      <dgm:spPr/>
      <dgm:t>
        <a:bodyPr/>
        <a:lstStyle/>
        <a:p>
          <a:endParaRPr lang="en-US"/>
        </a:p>
      </dgm:t>
    </dgm:pt>
    <dgm:pt modelId="{E4FA07DA-9E64-4B9C-B024-539385F8F5D9}" type="sibTrans" cxnId="{38E98D7A-4027-4884-B092-F21D4BC4AA07}">
      <dgm:prSet/>
      <dgm:spPr/>
      <dgm:t>
        <a:bodyPr/>
        <a:lstStyle/>
        <a:p>
          <a:endParaRPr lang="en-US"/>
        </a:p>
      </dgm:t>
    </dgm:pt>
    <dgm:pt modelId="{CA556EDA-8F8A-4B21-A81E-7BCAB6DA4DAA}">
      <dgm:prSet/>
      <dgm:spPr/>
      <dgm:t>
        <a:bodyPr/>
        <a:lstStyle/>
        <a:p>
          <a:r>
            <a:rPr lang="en-SG" dirty="0"/>
            <a:t>Scaling</a:t>
          </a:r>
          <a:endParaRPr lang="en-US" dirty="0"/>
        </a:p>
      </dgm:t>
    </dgm:pt>
    <dgm:pt modelId="{F1398E3E-F28D-498B-9D1A-BFB8C992FA64}" type="parTrans" cxnId="{A7ADD503-C38C-4D72-9FF1-CCE3AC2F461F}">
      <dgm:prSet/>
      <dgm:spPr/>
      <dgm:t>
        <a:bodyPr/>
        <a:lstStyle/>
        <a:p>
          <a:endParaRPr lang="en-US"/>
        </a:p>
      </dgm:t>
    </dgm:pt>
    <dgm:pt modelId="{90290854-8542-42F7-8754-C01A76905E9A}" type="sibTrans" cxnId="{A7ADD503-C38C-4D72-9FF1-CCE3AC2F461F}">
      <dgm:prSet/>
      <dgm:spPr/>
      <dgm:t>
        <a:bodyPr/>
        <a:lstStyle/>
        <a:p>
          <a:endParaRPr lang="en-US"/>
        </a:p>
      </dgm:t>
    </dgm:pt>
    <dgm:pt modelId="{43D73EFB-04A8-4B78-836E-FD59673C5170}">
      <dgm:prSet/>
      <dgm:spPr/>
      <dgm:t>
        <a:bodyPr/>
        <a:lstStyle/>
        <a:p>
          <a:r>
            <a:rPr lang="en-US" dirty="0"/>
            <a:t>Scales the pixel values in the range [0, 255] to the range [0, 1] </a:t>
          </a:r>
        </a:p>
      </dgm:t>
    </dgm:pt>
    <dgm:pt modelId="{55C226AF-EF26-46A6-A20B-D9F17E8DA8E8}" type="parTrans" cxnId="{55C2F2CA-B808-49C9-8297-CCA7EA82718E}">
      <dgm:prSet/>
      <dgm:spPr/>
      <dgm:t>
        <a:bodyPr/>
        <a:lstStyle/>
        <a:p>
          <a:endParaRPr lang="en-US"/>
        </a:p>
      </dgm:t>
    </dgm:pt>
    <dgm:pt modelId="{DA87F088-DE65-4C37-A0CD-0AE2639BBCFD}" type="sibTrans" cxnId="{55C2F2CA-B808-49C9-8297-CCA7EA82718E}">
      <dgm:prSet/>
      <dgm:spPr/>
      <dgm:t>
        <a:bodyPr/>
        <a:lstStyle/>
        <a:p>
          <a:endParaRPr lang="en-US"/>
        </a:p>
      </dgm:t>
    </dgm:pt>
    <dgm:pt modelId="{8FD9ADCD-8695-4E7A-A519-8C2D6A62F793}" type="pres">
      <dgm:prSet presAssocID="{846AF5FF-5634-41CD-A867-8A9E8B5C213F}" presName="linearFlow" presStyleCnt="0">
        <dgm:presLayoutVars>
          <dgm:dir/>
          <dgm:animLvl val="lvl"/>
          <dgm:resizeHandles val="exact"/>
        </dgm:presLayoutVars>
      </dgm:prSet>
      <dgm:spPr/>
    </dgm:pt>
    <dgm:pt modelId="{98DAB2FA-03B9-4499-91C9-05ECF079EA6B}" type="pres">
      <dgm:prSet presAssocID="{20DBD932-B907-4D61-B13C-10CB62CFFD89}" presName="composite" presStyleCnt="0"/>
      <dgm:spPr/>
    </dgm:pt>
    <dgm:pt modelId="{D935CF13-AE99-449B-A228-92A92E7019C4}" type="pres">
      <dgm:prSet presAssocID="{20DBD932-B907-4D61-B13C-10CB62CFFD89}" presName="parTx" presStyleLbl="node1" presStyleIdx="0" presStyleCnt="4">
        <dgm:presLayoutVars>
          <dgm:chMax val="0"/>
          <dgm:chPref val="0"/>
          <dgm:bulletEnabled val="1"/>
        </dgm:presLayoutVars>
      </dgm:prSet>
      <dgm:spPr/>
    </dgm:pt>
    <dgm:pt modelId="{72A2854B-E6BC-410F-AA5C-10CB5724D8A6}" type="pres">
      <dgm:prSet presAssocID="{20DBD932-B907-4D61-B13C-10CB62CFFD89}" presName="parSh" presStyleLbl="node1" presStyleIdx="0" presStyleCnt="4"/>
      <dgm:spPr/>
    </dgm:pt>
    <dgm:pt modelId="{CE4D3BE8-D367-4ABE-A45A-D99D9AC81B4B}" type="pres">
      <dgm:prSet presAssocID="{20DBD932-B907-4D61-B13C-10CB62CFFD89}" presName="desTx" presStyleLbl="fgAcc1" presStyleIdx="0" presStyleCnt="4" custScaleX="114631">
        <dgm:presLayoutVars>
          <dgm:bulletEnabled val="1"/>
        </dgm:presLayoutVars>
      </dgm:prSet>
      <dgm:spPr/>
    </dgm:pt>
    <dgm:pt modelId="{31F9FFD1-2E5B-47D0-8515-4F0710900770}" type="pres">
      <dgm:prSet presAssocID="{0453608F-A904-4F36-BCF4-4C7F50E8339B}" presName="sibTrans" presStyleLbl="sibTrans2D1" presStyleIdx="0" presStyleCnt="3"/>
      <dgm:spPr/>
    </dgm:pt>
    <dgm:pt modelId="{025B707D-79AA-4187-89EA-D89A0C38BDE9}" type="pres">
      <dgm:prSet presAssocID="{0453608F-A904-4F36-BCF4-4C7F50E8339B}" presName="connTx" presStyleLbl="sibTrans2D1" presStyleIdx="0" presStyleCnt="3"/>
      <dgm:spPr/>
    </dgm:pt>
    <dgm:pt modelId="{EF9AC9C8-3F5B-4E32-BD25-9DA7E7801CD1}" type="pres">
      <dgm:prSet presAssocID="{CA556EDA-8F8A-4B21-A81E-7BCAB6DA4DAA}" presName="composite" presStyleCnt="0"/>
      <dgm:spPr/>
    </dgm:pt>
    <dgm:pt modelId="{C41C168B-5441-4D0E-9C66-71599F5327E7}" type="pres">
      <dgm:prSet presAssocID="{CA556EDA-8F8A-4B21-A81E-7BCAB6DA4DAA}" presName="parTx" presStyleLbl="node1" presStyleIdx="0" presStyleCnt="4">
        <dgm:presLayoutVars>
          <dgm:chMax val="0"/>
          <dgm:chPref val="0"/>
          <dgm:bulletEnabled val="1"/>
        </dgm:presLayoutVars>
      </dgm:prSet>
      <dgm:spPr/>
    </dgm:pt>
    <dgm:pt modelId="{57249959-C8DA-48C6-908A-3844C615C867}" type="pres">
      <dgm:prSet presAssocID="{CA556EDA-8F8A-4B21-A81E-7BCAB6DA4DAA}" presName="parSh" presStyleLbl="node1" presStyleIdx="1" presStyleCnt="4"/>
      <dgm:spPr/>
    </dgm:pt>
    <dgm:pt modelId="{10F1CF16-A7D3-4B1A-AEC8-83BAF05967BA}" type="pres">
      <dgm:prSet presAssocID="{CA556EDA-8F8A-4B21-A81E-7BCAB6DA4DAA}" presName="desTx" presStyleLbl="fgAcc1" presStyleIdx="1" presStyleCnt="4" custScaleX="124833">
        <dgm:presLayoutVars>
          <dgm:bulletEnabled val="1"/>
        </dgm:presLayoutVars>
      </dgm:prSet>
      <dgm:spPr/>
    </dgm:pt>
    <dgm:pt modelId="{0DB3D8AA-629F-4070-B882-17556E3401B5}" type="pres">
      <dgm:prSet presAssocID="{90290854-8542-42F7-8754-C01A76905E9A}" presName="sibTrans" presStyleLbl="sibTrans2D1" presStyleIdx="1" presStyleCnt="3"/>
      <dgm:spPr/>
    </dgm:pt>
    <dgm:pt modelId="{6C93834D-DC24-492A-897A-5728208935FA}" type="pres">
      <dgm:prSet presAssocID="{90290854-8542-42F7-8754-C01A76905E9A}" presName="connTx" presStyleLbl="sibTrans2D1" presStyleIdx="1" presStyleCnt="3"/>
      <dgm:spPr/>
    </dgm:pt>
    <dgm:pt modelId="{882F6E43-0995-44E2-AC2C-717E7CAA6E45}" type="pres">
      <dgm:prSet presAssocID="{1EEA9147-98C1-4FC6-8B87-E980379D2A55}" presName="composite" presStyleCnt="0"/>
      <dgm:spPr/>
    </dgm:pt>
    <dgm:pt modelId="{440656FD-ED72-4B33-8F6E-B7905BA2C301}" type="pres">
      <dgm:prSet presAssocID="{1EEA9147-98C1-4FC6-8B87-E980379D2A55}" presName="parTx" presStyleLbl="node1" presStyleIdx="1" presStyleCnt="4">
        <dgm:presLayoutVars>
          <dgm:chMax val="0"/>
          <dgm:chPref val="0"/>
          <dgm:bulletEnabled val="1"/>
        </dgm:presLayoutVars>
      </dgm:prSet>
      <dgm:spPr/>
    </dgm:pt>
    <dgm:pt modelId="{CC199992-1FF9-4CB7-827F-2AA434C6DEB1}" type="pres">
      <dgm:prSet presAssocID="{1EEA9147-98C1-4FC6-8B87-E980379D2A55}" presName="parSh" presStyleLbl="node1" presStyleIdx="2" presStyleCnt="4"/>
      <dgm:spPr/>
    </dgm:pt>
    <dgm:pt modelId="{3C82BFB4-3BB6-48B3-970C-B2C7FDDBCF26}" type="pres">
      <dgm:prSet presAssocID="{1EEA9147-98C1-4FC6-8B87-E980379D2A55}" presName="desTx" presStyleLbl="fgAcc1" presStyleIdx="2" presStyleCnt="4">
        <dgm:presLayoutVars>
          <dgm:bulletEnabled val="1"/>
        </dgm:presLayoutVars>
      </dgm:prSet>
      <dgm:spPr/>
    </dgm:pt>
    <dgm:pt modelId="{EFD6D710-550A-48E9-9329-C81A9EE4894A}" type="pres">
      <dgm:prSet presAssocID="{F3541122-AB8B-4D72-8686-CEE4A9B5D8B4}" presName="sibTrans" presStyleLbl="sibTrans2D1" presStyleIdx="2" presStyleCnt="3"/>
      <dgm:spPr/>
    </dgm:pt>
    <dgm:pt modelId="{52647FE2-AFED-47ED-820D-7D67CE72EB82}" type="pres">
      <dgm:prSet presAssocID="{F3541122-AB8B-4D72-8686-CEE4A9B5D8B4}" presName="connTx" presStyleLbl="sibTrans2D1" presStyleIdx="2" presStyleCnt="3"/>
      <dgm:spPr/>
    </dgm:pt>
    <dgm:pt modelId="{624C2333-7479-4FFE-93E0-DC44FA510F44}" type="pres">
      <dgm:prSet presAssocID="{FA0DAE15-C383-46C4-B901-A9847F988716}" presName="composite" presStyleCnt="0"/>
      <dgm:spPr/>
    </dgm:pt>
    <dgm:pt modelId="{68D1C40A-D3B4-4799-B57D-48F47B220E63}" type="pres">
      <dgm:prSet presAssocID="{FA0DAE15-C383-46C4-B901-A9847F988716}" presName="parTx" presStyleLbl="node1" presStyleIdx="2" presStyleCnt="4">
        <dgm:presLayoutVars>
          <dgm:chMax val="0"/>
          <dgm:chPref val="0"/>
          <dgm:bulletEnabled val="1"/>
        </dgm:presLayoutVars>
      </dgm:prSet>
      <dgm:spPr/>
    </dgm:pt>
    <dgm:pt modelId="{D59C1A16-BD15-4D42-85B5-C1C49F31DE82}" type="pres">
      <dgm:prSet presAssocID="{FA0DAE15-C383-46C4-B901-A9847F988716}" presName="parSh" presStyleLbl="node1" presStyleIdx="3" presStyleCnt="4"/>
      <dgm:spPr/>
    </dgm:pt>
    <dgm:pt modelId="{882ED97F-64AC-4F9A-9CAC-76E0D0A8A94A}" type="pres">
      <dgm:prSet presAssocID="{FA0DAE15-C383-46C4-B901-A9847F988716}" presName="desTx" presStyleLbl="fgAcc1" presStyleIdx="3" presStyleCnt="4" custScaleX="139119">
        <dgm:presLayoutVars>
          <dgm:bulletEnabled val="1"/>
        </dgm:presLayoutVars>
      </dgm:prSet>
      <dgm:spPr/>
    </dgm:pt>
  </dgm:ptLst>
  <dgm:cxnLst>
    <dgm:cxn modelId="{A7ADD503-C38C-4D72-9FF1-CCE3AC2F461F}" srcId="{846AF5FF-5634-41CD-A867-8A9E8B5C213F}" destId="{CA556EDA-8F8A-4B21-A81E-7BCAB6DA4DAA}" srcOrd="1" destOrd="0" parTransId="{F1398E3E-F28D-498B-9D1A-BFB8C992FA64}" sibTransId="{90290854-8542-42F7-8754-C01A76905E9A}"/>
    <dgm:cxn modelId="{B1EFFB06-1ECA-41A2-8490-79503B3E8921}" type="presOf" srcId="{FA0DAE15-C383-46C4-B901-A9847F988716}" destId="{68D1C40A-D3B4-4799-B57D-48F47B220E63}" srcOrd="0" destOrd="0" presId="urn:microsoft.com/office/officeart/2005/8/layout/process3"/>
    <dgm:cxn modelId="{72EF4F0A-57AA-45B3-ACA6-198C22D88EDD}" type="presOf" srcId="{F9555077-9808-425E-904B-F43483F41E05}" destId="{3C82BFB4-3BB6-48B3-970C-B2C7FDDBCF26}" srcOrd="0" destOrd="0" presId="urn:microsoft.com/office/officeart/2005/8/layout/process3"/>
    <dgm:cxn modelId="{A92FBC12-B674-4D30-B447-1869F3628381}" type="presOf" srcId="{90290854-8542-42F7-8754-C01A76905E9A}" destId="{0DB3D8AA-629F-4070-B882-17556E3401B5}" srcOrd="0" destOrd="0" presId="urn:microsoft.com/office/officeart/2005/8/layout/process3"/>
    <dgm:cxn modelId="{05CE7230-C7E6-494D-AA1C-81944F0D1E73}" type="presOf" srcId="{F3541122-AB8B-4D72-8686-CEE4A9B5D8B4}" destId="{EFD6D710-550A-48E9-9329-C81A9EE4894A}" srcOrd="0" destOrd="0" presId="urn:microsoft.com/office/officeart/2005/8/layout/process3"/>
    <dgm:cxn modelId="{1A42B24B-F5E6-4CFA-8EB8-138C32F328D8}" type="presOf" srcId="{CA556EDA-8F8A-4B21-A81E-7BCAB6DA4DAA}" destId="{57249959-C8DA-48C6-908A-3844C615C867}" srcOrd="1" destOrd="0" presId="urn:microsoft.com/office/officeart/2005/8/layout/process3"/>
    <dgm:cxn modelId="{21508651-3366-494B-9D0C-978845D652BD}" type="presOf" srcId="{F26EEBA8-CFB6-4040-A6C2-127546FDF71B}" destId="{CE4D3BE8-D367-4ABE-A45A-D99D9AC81B4B}" srcOrd="0" destOrd="0" presId="urn:microsoft.com/office/officeart/2005/8/layout/process3"/>
    <dgm:cxn modelId="{B356D575-78B0-4D15-842E-C4D92439A824}" type="presOf" srcId="{FA0DAE15-C383-46C4-B901-A9847F988716}" destId="{D59C1A16-BD15-4D42-85B5-C1C49F31DE82}" srcOrd="1" destOrd="0" presId="urn:microsoft.com/office/officeart/2005/8/layout/process3"/>
    <dgm:cxn modelId="{B5589877-C165-4DF8-A2B9-26EACA94AA34}" type="presOf" srcId="{F3541122-AB8B-4D72-8686-CEE4A9B5D8B4}" destId="{52647FE2-AFED-47ED-820D-7D67CE72EB82}" srcOrd="1" destOrd="0" presId="urn:microsoft.com/office/officeart/2005/8/layout/process3"/>
    <dgm:cxn modelId="{38E98D7A-4027-4884-B092-F21D4BC4AA07}" srcId="{FA0DAE15-C383-46C4-B901-A9847F988716}" destId="{165C2E25-5695-4063-9344-F7387A6535D5}" srcOrd="0" destOrd="0" parTransId="{51F4D1E7-E461-44C3-AC37-772A72C6564D}" sibTransId="{E4FA07DA-9E64-4B9C-B024-539385F8F5D9}"/>
    <dgm:cxn modelId="{DF44657D-E5BD-4752-8254-32A8D0D958B6}" type="presOf" srcId="{1EEA9147-98C1-4FC6-8B87-E980379D2A55}" destId="{440656FD-ED72-4B33-8F6E-B7905BA2C301}" srcOrd="0" destOrd="0" presId="urn:microsoft.com/office/officeart/2005/8/layout/process3"/>
    <dgm:cxn modelId="{67AAAB81-4551-47AA-9E76-B2F3FE4C7CFA}" type="presOf" srcId="{1EEA9147-98C1-4FC6-8B87-E980379D2A55}" destId="{CC199992-1FF9-4CB7-827F-2AA434C6DEB1}" srcOrd="1" destOrd="0" presId="urn:microsoft.com/office/officeart/2005/8/layout/process3"/>
    <dgm:cxn modelId="{055C0182-BB40-4AD0-B1F2-F0318F88F0E9}" type="presOf" srcId="{CA556EDA-8F8A-4B21-A81E-7BCAB6DA4DAA}" destId="{C41C168B-5441-4D0E-9C66-71599F5327E7}" srcOrd="0" destOrd="0" presId="urn:microsoft.com/office/officeart/2005/8/layout/process3"/>
    <dgm:cxn modelId="{F8E67A84-DCB9-4CC0-8A0B-F422E3C64E77}" srcId="{1EEA9147-98C1-4FC6-8B87-E980379D2A55}" destId="{F9555077-9808-425E-904B-F43483F41E05}" srcOrd="0" destOrd="0" parTransId="{8DBB7E8F-5619-4780-9575-50A5F5E1A73D}" sibTransId="{B740BC70-FDAC-44D3-B0CD-8BCE35FB9054}"/>
    <dgm:cxn modelId="{6D09EB86-982A-4150-9299-6C641BE7F4D2}" type="presOf" srcId="{846AF5FF-5634-41CD-A867-8A9E8B5C213F}" destId="{8FD9ADCD-8695-4E7A-A519-8C2D6A62F793}" srcOrd="0" destOrd="0" presId="urn:microsoft.com/office/officeart/2005/8/layout/process3"/>
    <dgm:cxn modelId="{9837798A-7366-4672-B1E5-DBDB94F5B76D}" srcId="{20DBD932-B907-4D61-B13C-10CB62CFFD89}" destId="{F26EEBA8-CFB6-4040-A6C2-127546FDF71B}" srcOrd="0" destOrd="0" parTransId="{812095F5-E542-46BD-9CEC-8397EC6B3A80}" sibTransId="{895191CD-7F36-47C5-8514-E45A5D686384}"/>
    <dgm:cxn modelId="{2FB3FB90-EC5E-4FF6-B2FA-1F66CCEDD1E4}" type="presOf" srcId="{90290854-8542-42F7-8754-C01A76905E9A}" destId="{6C93834D-DC24-492A-897A-5728208935FA}" srcOrd="1" destOrd="0" presId="urn:microsoft.com/office/officeart/2005/8/layout/process3"/>
    <dgm:cxn modelId="{763A9895-14FE-4C04-8EB7-D2855011D691}" type="presOf" srcId="{0453608F-A904-4F36-BCF4-4C7F50E8339B}" destId="{31F9FFD1-2E5B-47D0-8515-4F0710900770}" srcOrd="0" destOrd="0" presId="urn:microsoft.com/office/officeart/2005/8/layout/process3"/>
    <dgm:cxn modelId="{5DD9F5BF-A213-4E30-9F7E-D70FC8B51891}" type="presOf" srcId="{43D73EFB-04A8-4B78-836E-FD59673C5170}" destId="{10F1CF16-A7D3-4B1A-AEC8-83BAF05967BA}" srcOrd="0" destOrd="0" presId="urn:microsoft.com/office/officeart/2005/8/layout/process3"/>
    <dgm:cxn modelId="{55C2F2CA-B808-49C9-8297-CCA7EA82718E}" srcId="{CA556EDA-8F8A-4B21-A81E-7BCAB6DA4DAA}" destId="{43D73EFB-04A8-4B78-836E-FD59673C5170}" srcOrd="0" destOrd="0" parTransId="{55C226AF-EF26-46A6-A20B-D9F17E8DA8E8}" sibTransId="{DA87F088-DE65-4C37-A0CD-0AE2639BBCFD}"/>
    <dgm:cxn modelId="{FA1FC9DD-2949-4B15-84FA-C8D7F0FD624C}" type="presOf" srcId="{165C2E25-5695-4063-9344-F7387A6535D5}" destId="{882ED97F-64AC-4F9A-9CAC-76E0D0A8A94A}" srcOrd="0" destOrd="0" presId="urn:microsoft.com/office/officeart/2005/8/layout/process3"/>
    <dgm:cxn modelId="{87CFA8DE-4465-4603-BC89-519A402BBB64}" srcId="{846AF5FF-5634-41CD-A867-8A9E8B5C213F}" destId="{20DBD932-B907-4D61-B13C-10CB62CFFD89}" srcOrd="0" destOrd="0" parTransId="{052A705D-3354-4636-AFA8-3C55965C9820}" sibTransId="{0453608F-A904-4F36-BCF4-4C7F50E8339B}"/>
    <dgm:cxn modelId="{BDDDBFDF-EC29-4006-B7D8-DCB9B8D30118}" type="presOf" srcId="{20DBD932-B907-4D61-B13C-10CB62CFFD89}" destId="{D935CF13-AE99-449B-A228-92A92E7019C4}" srcOrd="0" destOrd="0" presId="urn:microsoft.com/office/officeart/2005/8/layout/process3"/>
    <dgm:cxn modelId="{532620E1-14B1-4A3B-AC37-0B0BFCC7DE51}" type="presOf" srcId="{0453608F-A904-4F36-BCF4-4C7F50E8339B}" destId="{025B707D-79AA-4187-89EA-D89A0C38BDE9}" srcOrd="1" destOrd="0" presId="urn:microsoft.com/office/officeart/2005/8/layout/process3"/>
    <dgm:cxn modelId="{5EA96FE3-7546-4835-885E-4D4038E92E6F}" type="presOf" srcId="{20DBD932-B907-4D61-B13C-10CB62CFFD89}" destId="{72A2854B-E6BC-410F-AA5C-10CB5724D8A6}" srcOrd="1" destOrd="0" presId="urn:microsoft.com/office/officeart/2005/8/layout/process3"/>
    <dgm:cxn modelId="{E6A680F2-E2CF-48CB-BCFB-CFFF031F76BF}" srcId="{846AF5FF-5634-41CD-A867-8A9E8B5C213F}" destId="{1EEA9147-98C1-4FC6-8B87-E980379D2A55}" srcOrd="2" destOrd="0" parTransId="{CFE40FCF-76B8-4637-B0F9-5AA38EDC2AE0}" sibTransId="{F3541122-AB8B-4D72-8686-CEE4A9B5D8B4}"/>
    <dgm:cxn modelId="{6E1395F9-218E-41FF-BAFE-620AEE370746}" srcId="{846AF5FF-5634-41CD-A867-8A9E8B5C213F}" destId="{FA0DAE15-C383-46C4-B901-A9847F988716}" srcOrd="3" destOrd="0" parTransId="{33EEC882-E35A-46D9-8551-0CB989526626}" sibTransId="{8805AE0C-948E-47A2-8F5E-F5EE49FAF7FD}"/>
    <dgm:cxn modelId="{4ACEB6D0-9FC5-4351-8CB7-F506904D6BB1}" type="presParOf" srcId="{8FD9ADCD-8695-4E7A-A519-8C2D6A62F793}" destId="{98DAB2FA-03B9-4499-91C9-05ECF079EA6B}" srcOrd="0" destOrd="0" presId="urn:microsoft.com/office/officeart/2005/8/layout/process3"/>
    <dgm:cxn modelId="{19762B21-373E-4FEF-B485-4B5AD62EB1D7}" type="presParOf" srcId="{98DAB2FA-03B9-4499-91C9-05ECF079EA6B}" destId="{D935CF13-AE99-449B-A228-92A92E7019C4}" srcOrd="0" destOrd="0" presId="urn:microsoft.com/office/officeart/2005/8/layout/process3"/>
    <dgm:cxn modelId="{C5FC1986-1906-47C3-8E22-404D49E5B7A4}" type="presParOf" srcId="{98DAB2FA-03B9-4499-91C9-05ECF079EA6B}" destId="{72A2854B-E6BC-410F-AA5C-10CB5724D8A6}" srcOrd="1" destOrd="0" presId="urn:microsoft.com/office/officeart/2005/8/layout/process3"/>
    <dgm:cxn modelId="{37B19216-91AE-4FE3-B165-BC6E76EEF4FC}" type="presParOf" srcId="{98DAB2FA-03B9-4499-91C9-05ECF079EA6B}" destId="{CE4D3BE8-D367-4ABE-A45A-D99D9AC81B4B}" srcOrd="2" destOrd="0" presId="urn:microsoft.com/office/officeart/2005/8/layout/process3"/>
    <dgm:cxn modelId="{CED72740-DBA3-4D3D-AEAC-1DAAC27BDA2A}" type="presParOf" srcId="{8FD9ADCD-8695-4E7A-A519-8C2D6A62F793}" destId="{31F9FFD1-2E5B-47D0-8515-4F0710900770}" srcOrd="1" destOrd="0" presId="urn:microsoft.com/office/officeart/2005/8/layout/process3"/>
    <dgm:cxn modelId="{62D6323A-C4F1-41B5-B4A3-BE168B85C319}" type="presParOf" srcId="{31F9FFD1-2E5B-47D0-8515-4F0710900770}" destId="{025B707D-79AA-4187-89EA-D89A0C38BDE9}" srcOrd="0" destOrd="0" presId="urn:microsoft.com/office/officeart/2005/8/layout/process3"/>
    <dgm:cxn modelId="{BCC7699B-3309-405A-9B92-176FEB420B0D}" type="presParOf" srcId="{8FD9ADCD-8695-4E7A-A519-8C2D6A62F793}" destId="{EF9AC9C8-3F5B-4E32-BD25-9DA7E7801CD1}" srcOrd="2" destOrd="0" presId="urn:microsoft.com/office/officeart/2005/8/layout/process3"/>
    <dgm:cxn modelId="{90FEF982-4504-4CDE-AEAA-654D2EC67DC6}" type="presParOf" srcId="{EF9AC9C8-3F5B-4E32-BD25-9DA7E7801CD1}" destId="{C41C168B-5441-4D0E-9C66-71599F5327E7}" srcOrd="0" destOrd="0" presId="urn:microsoft.com/office/officeart/2005/8/layout/process3"/>
    <dgm:cxn modelId="{CA18A2EC-A707-4522-B6DB-D4071D731FD0}" type="presParOf" srcId="{EF9AC9C8-3F5B-4E32-BD25-9DA7E7801CD1}" destId="{57249959-C8DA-48C6-908A-3844C615C867}" srcOrd="1" destOrd="0" presId="urn:microsoft.com/office/officeart/2005/8/layout/process3"/>
    <dgm:cxn modelId="{C2F42455-5201-4DA3-9954-17F1C626F513}" type="presParOf" srcId="{EF9AC9C8-3F5B-4E32-BD25-9DA7E7801CD1}" destId="{10F1CF16-A7D3-4B1A-AEC8-83BAF05967BA}" srcOrd="2" destOrd="0" presId="urn:microsoft.com/office/officeart/2005/8/layout/process3"/>
    <dgm:cxn modelId="{8159E60A-222A-4DEF-B989-1981257DEF42}" type="presParOf" srcId="{8FD9ADCD-8695-4E7A-A519-8C2D6A62F793}" destId="{0DB3D8AA-629F-4070-B882-17556E3401B5}" srcOrd="3" destOrd="0" presId="urn:microsoft.com/office/officeart/2005/8/layout/process3"/>
    <dgm:cxn modelId="{7AC3464A-07B5-4CD6-BCFF-E7C5C6A537F4}" type="presParOf" srcId="{0DB3D8AA-629F-4070-B882-17556E3401B5}" destId="{6C93834D-DC24-492A-897A-5728208935FA}" srcOrd="0" destOrd="0" presId="urn:microsoft.com/office/officeart/2005/8/layout/process3"/>
    <dgm:cxn modelId="{58FD5F30-F6D0-4457-98C0-98C0B9B9E19B}" type="presParOf" srcId="{8FD9ADCD-8695-4E7A-A519-8C2D6A62F793}" destId="{882F6E43-0995-44E2-AC2C-717E7CAA6E45}" srcOrd="4" destOrd="0" presId="urn:microsoft.com/office/officeart/2005/8/layout/process3"/>
    <dgm:cxn modelId="{5CFB12EB-53FA-4A34-A28E-F9FC25D62D83}" type="presParOf" srcId="{882F6E43-0995-44E2-AC2C-717E7CAA6E45}" destId="{440656FD-ED72-4B33-8F6E-B7905BA2C301}" srcOrd="0" destOrd="0" presId="urn:microsoft.com/office/officeart/2005/8/layout/process3"/>
    <dgm:cxn modelId="{D8809F8C-2D0E-4203-892E-6CD6E4B3B105}" type="presParOf" srcId="{882F6E43-0995-44E2-AC2C-717E7CAA6E45}" destId="{CC199992-1FF9-4CB7-827F-2AA434C6DEB1}" srcOrd="1" destOrd="0" presId="urn:microsoft.com/office/officeart/2005/8/layout/process3"/>
    <dgm:cxn modelId="{938236BD-DCF6-45E4-BE73-6DA9A772A7FE}" type="presParOf" srcId="{882F6E43-0995-44E2-AC2C-717E7CAA6E45}" destId="{3C82BFB4-3BB6-48B3-970C-B2C7FDDBCF26}" srcOrd="2" destOrd="0" presId="urn:microsoft.com/office/officeart/2005/8/layout/process3"/>
    <dgm:cxn modelId="{2C3FAB72-001E-4D30-B520-065F860EEAD4}" type="presParOf" srcId="{8FD9ADCD-8695-4E7A-A519-8C2D6A62F793}" destId="{EFD6D710-550A-48E9-9329-C81A9EE4894A}" srcOrd="5" destOrd="0" presId="urn:microsoft.com/office/officeart/2005/8/layout/process3"/>
    <dgm:cxn modelId="{2312C8BB-48D5-491B-B1F1-C9539C6BBBDE}" type="presParOf" srcId="{EFD6D710-550A-48E9-9329-C81A9EE4894A}" destId="{52647FE2-AFED-47ED-820D-7D67CE72EB82}" srcOrd="0" destOrd="0" presId="urn:microsoft.com/office/officeart/2005/8/layout/process3"/>
    <dgm:cxn modelId="{31187A2D-6988-49B1-A9D5-74AB9B6EC943}" type="presParOf" srcId="{8FD9ADCD-8695-4E7A-A519-8C2D6A62F793}" destId="{624C2333-7479-4FFE-93E0-DC44FA510F44}" srcOrd="6" destOrd="0" presId="urn:microsoft.com/office/officeart/2005/8/layout/process3"/>
    <dgm:cxn modelId="{E6A19670-D078-4799-B38D-6469ECB4D5DB}" type="presParOf" srcId="{624C2333-7479-4FFE-93E0-DC44FA510F44}" destId="{68D1C40A-D3B4-4799-B57D-48F47B220E63}" srcOrd="0" destOrd="0" presId="urn:microsoft.com/office/officeart/2005/8/layout/process3"/>
    <dgm:cxn modelId="{0E860466-B823-4C97-A0D8-184D19659116}" type="presParOf" srcId="{624C2333-7479-4FFE-93E0-DC44FA510F44}" destId="{D59C1A16-BD15-4D42-85B5-C1C49F31DE82}" srcOrd="1" destOrd="0" presId="urn:microsoft.com/office/officeart/2005/8/layout/process3"/>
    <dgm:cxn modelId="{158A9429-1F04-4108-86A6-8249E95C46F5}" type="presParOf" srcId="{624C2333-7479-4FFE-93E0-DC44FA510F44}" destId="{882ED97F-64AC-4F9A-9CAC-76E0D0A8A94A}"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46AF5FF-5634-41CD-A867-8A9E8B5C213F}" type="doc">
      <dgm:prSet loTypeId="urn:microsoft.com/office/officeart/2011/layout/TabList" loCatId="list" qsTypeId="urn:microsoft.com/office/officeart/2005/8/quickstyle/simple1" qsCatId="simple" csTypeId="urn:microsoft.com/office/officeart/2005/8/colors/colorful3" csCatId="colorful" phldr="1"/>
      <dgm:spPr/>
      <dgm:t>
        <a:bodyPr/>
        <a:lstStyle/>
        <a:p>
          <a:endParaRPr lang="en-US"/>
        </a:p>
      </dgm:t>
    </dgm:pt>
    <dgm:pt modelId="{20DBD932-B907-4D61-B13C-10CB62CFFD89}">
      <dgm:prSet phldrT="[Text]"/>
      <dgm:spPr/>
      <dgm:t>
        <a:bodyPr/>
        <a:lstStyle/>
        <a:p>
          <a:r>
            <a:rPr lang="en-SG" dirty="0"/>
            <a:t>Model 1(Architecture 1)</a:t>
          </a:r>
        </a:p>
        <a:p>
          <a:r>
            <a:rPr lang="en-SG" dirty="0"/>
            <a:t>Applied augmentation</a:t>
          </a:r>
        </a:p>
        <a:p>
          <a:r>
            <a:rPr lang="en-SG" dirty="0"/>
            <a:t>Optimized learning rate </a:t>
          </a:r>
          <a:endParaRPr lang="en-US" dirty="0"/>
        </a:p>
      </dgm:t>
    </dgm:pt>
    <dgm:pt modelId="{052A705D-3354-4636-AFA8-3C55965C9820}" type="parTrans" cxnId="{87CFA8DE-4465-4603-BC89-519A402BBB64}">
      <dgm:prSet/>
      <dgm:spPr/>
      <dgm:t>
        <a:bodyPr/>
        <a:lstStyle/>
        <a:p>
          <a:endParaRPr lang="en-US"/>
        </a:p>
      </dgm:t>
    </dgm:pt>
    <dgm:pt modelId="{0453608F-A904-4F36-BCF4-4C7F50E8339B}" type="sibTrans" cxnId="{87CFA8DE-4465-4603-BC89-519A402BBB64}">
      <dgm:prSet/>
      <dgm:spPr/>
      <dgm:t>
        <a:bodyPr/>
        <a:lstStyle/>
        <a:p>
          <a:endParaRPr lang="en-US"/>
        </a:p>
      </dgm:t>
    </dgm:pt>
    <dgm:pt modelId="{F526DDE7-0419-44E2-959C-F0FF4D5F2AEE}">
      <dgm:prSet phldrT="[Text]"/>
      <dgm:spPr/>
      <dgm:t>
        <a:bodyPr/>
        <a:lstStyle/>
        <a:p>
          <a:pPr>
            <a:buFont typeface="Arial" panose="020B0604020202020204" pitchFamily="34" charset="0"/>
            <a:buNone/>
          </a:pPr>
          <a:endParaRPr lang="en-SG" dirty="0"/>
        </a:p>
      </dgm:t>
    </dgm:pt>
    <dgm:pt modelId="{C726141F-28AA-4D4D-AF79-86A9B11FE56C}" type="parTrans" cxnId="{22A61AEE-DA08-4F26-8A9A-35EC36A67C38}">
      <dgm:prSet/>
      <dgm:spPr/>
      <dgm:t>
        <a:bodyPr/>
        <a:lstStyle/>
        <a:p>
          <a:endParaRPr lang="en-US"/>
        </a:p>
      </dgm:t>
    </dgm:pt>
    <dgm:pt modelId="{1FAEAFDE-DFCE-48B5-A348-DA160AB0CD7E}" type="sibTrans" cxnId="{22A61AEE-DA08-4F26-8A9A-35EC36A67C38}">
      <dgm:prSet/>
      <dgm:spPr/>
      <dgm:t>
        <a:bodyPr/>
        <a:lstStyle/>
        <a:p>
          <a:endParaRPr lang="en-US"/>
        </a:p>
      </dgm:t>
    </dgm:pt>
    <dgm:pt modelId="{1EEA9147-98C1-4FC6-8B87-E980379D2A55}">
      <dgm:prSet phldrT="[Text]"/>
      <dgm:spPr/>
      <dgm:t>
        <a:bodyPr/>
        <a:lstStyle/>
        <a:p>
          <a:r>
            <a:rPr lang="en-SG" dirty="0"/>
            <a:t>Model 2 (Architecture 1)</a:t>
          </a:r>
        </a:p>
        <a:p>
          <a:r>
            <a:rPr lang="en-SG" dirty="0"/>
            <a:t>No augmentation</a:t>
          </a:r>
        </a:p>
        <a:p>
          <a:r>
            <a:rPr lang="en-SG" dirty="0"/>
            <a:t>Optimized learning rate </a:t>
          </a:r>
          <a:endParaRPr lang="en-US" dirty="0"/>
        </a:p>
      </dgm:t>
    </dgm:pt>
    <dgm:pt modelId="{CFE40FCF-76B8-4637-B0F9-5AA38EDC2AE0}" type="parTrans" cxnId="{E6A680F2-E2CF-48CB-BCFB-CFFF031F76BF}">
      <dgm:prSet/>
      <dgm:spPr/>
      <dgm:t>
        <a:bodyPr/>
        <a:lstStyle/>
        <a:p>
          <a:endParaRPr lang="en-US"/>
        </a:p>
      </dgm:t>
    </dgm:pt>
    <dgm:pt modelId="{F3541122-AB8B-4D72-8686-CEE4A9B5D8B4}" type="sibTrans" cxnId="{E6A680F2-E2CF-48CB-BCFB-CFFF031F76BF}">
      <dgm:prSet/>
      <dgm:spPr/>
      <dgm:t>
        <a:bodyPr/>
        <a:lstStyle/>
        <a:p>
          <a:endParaRPr lang="en-US"/>
        </a:p>
      </dgm:t>
    </dgm:pt>
    <dgm:pt modelId="{F9555077-9808-425E-904B-F43483F41E05}">
      <dgm:prSet phldrT="[Text]"/>
      <dgm:spPr/>
      <dgm:t>
        <a:bodyPr/>
        <a:lstStyle/>
        <a:p>
          <a:endParaRPr lang="en-US" dirty="0"/>
        </a:p>
      </dgm:t>
    </dgm:pt>
    <dgm:pt modelId="{8DBB7E8F-5619-4780-9575-50A5F5E1A73D}" type="parTrans" cxnId="{F8E67A84-DCB9-4CC0-8A0B-F422E3C64E77}">
      <dgm:prSet/>
      <dgm:spPr/>
      <dgm:t>
        <a:bodyPr/>
        <a:lstStyle/>
        <a:p>
          <a:endParaRPr lang="en-US"/>
        </a:p>
      </dgm:t>
    </dgm:pt>
    <dgm:pt modelId="{B740BC70-FDAC-44D3-B0CD-8BCE35FB9054}" type="sibTrans" cxnId="{F8E67A84-DCB9-4CC0-8A0B-F422E3C64E77}">
      <dgm:prSet/>
      <dgm:spPr/>
      <dgm:t>
        <a:bodyPr/>
        <a:lstStyle/>
        <a:p>
          <a:endParaRPr lang="en-US"/>
        </a:p>
      </dgm:t>
    </dgm:pt>
    <dgm:pt modelId="{FA0DAE15-C383-46C4-B901-A9847F988716}">
      <dgm:prSet phldrT="[Text]"/>
      <dgm:spPr/>
      <dgm:t>
        <a:bodyPr/>
        <a:lstStyle/>
        <a:p>
          <a:r>
            <a:rPr lang="en-SG" dirty="0"/>
            <a:t>Model 3 (Architecture 2)</a:t>
          </a:r>
        </a:p>
        <a:p>
          <a:r>
            <a:rPr lang="en-SG" dirty="0"/>
            <a:t>Applied augmentation</a:t>
          </a:r>
        </a:p>
        <a:p>
          <a:r>
            <a:rPr lang="en-SG" dirty="0"/>
            <a:t>Optimized learning rate </a:t>
          </a:r>
          <a:endParaRPr lang="en-US" dirty="0"/>
        </a:p>
      </dgm:t>
    </dgm:pt>
    <dgm:pt modelId="{33EEC882-E35A-46D9-8551-0CB989526626}" type="parTrans" cxnId="{6E1395F9-218E-41FF-BAFE-620AEE370746}">
      <dgm:prSet/>
      <dgm:spPr/>
      <dgm:t>
        <a:bodyPr/>
        <a:lstStyle/>
        <a:p>
          <a:endParaRPr lang="en-US"/>
        </a:p>
      </dgm:t>
    </dgm:pt>
    <dgm:pt modelId="{8805AE0C-948E-47A2-8F5E-F5EE49FAF7FD}" type="sibTrans" cxnId="{6E1395F9-218E-41FF-BAFE-620AEE370746}">
      <dgm:prSet/>
      <dgm:spPr/>
      <dgm:t>
        <a:bodyPr/>
        <a:lstStyle/>
        <a:p>
          <a:endParaRPr lang="en-US"/>
        </a:p>
      </dgm:t>
    </dgm:pt>
    <dgm:pt modelId="{03FA47C4-4339-40CC-B814-809E7F17208E}">
      <dgm:prSet phldrT="[Text]"/>
      <dgm:spPr/>
      <dgm:t>
        <a:bodyPr/>
        <a:lstStyle/>
        <a:p>
          <a:endParaRPr lang="en-SG" dirty="0"/>
        </a:p>
      </dgm:t>
    </dgm:pt>
    <dgm:pt modelId="{3A2367B2-51FC-4506-A289-CC05571FA9D0}" type="parTrans" cxnId="{E8786020-35D5-4F10-986F-D27BDC56038E}">
      <dgm:prSet/>
      <dgm:spPr/>
      <dgm:t>
        <a:bodyPr/>
        <a:lstStyle/>
        <a:p>
          <a:endParaRPr lang="en-US"/>
        </a:p>
      </dgm:t>
    </dgm:pt>
    <dgm:pt modelId="{FB125849-FB2E-48C9-B00C-79E9B6930CC9}" type="sibTrans" cxnId="{E8786020-35D5-4F10-986F-D27BDC56038E}">
      <dgm:prSet/>
      <dgm:spPr/>
      <dgm:t>
        <a:bodyPr/>
        <a:lstStyle/>
        <a:p>
          <a:endParaRPr lang="en-US"/>
        </a:p>
      </dgm:t>
    </dgm:pt>
    <dgm:pt modelId="{64923A32-CC49-417B-A6F8-9A1DBED68E45}" type="pres">
      <dgm:prSet presAssocID="{846AF5FF-5634-41CD-A867-8A9E8B5C213F}" presName="Name0" presStyleCnt="0">
        <dgm:presLayoutVars>
          <dgm:chMax/>
          <dgm:chPref val="3"/>
          <dgm:dir/>
          <dgm:animOne val="branch"/>
          <dgm:animLvl val="lvl"/>
        </dgm:presLayoutVars>
      </dgm:prSet>
      <dgm:spPr/>
    </dgm:pt>
    <dgm:pt modelId="{C152AB82-E20E-4868-8263-5AF22B1859A8}" type="pres">
      <dgm:prSet presAssocID="{20DBD932-B907-4D61-B13C-10CB62CFFD89}" presName="composite" presStyleCnt="0"/>
      <dgm:spPr/>
    </dgm:pt>
    <dgm:pt modelId="{868C7D70-7E89-406F-94CB-541670B6F56B}" type="pres">
      <dgm:prSet presAssocID="{20DBD932-B907-4D61-B13C-10CB62CFFD89}" presName="FirstChild" presStyleLbl="revTx" presStyleIdx="0" presStyleCnt="3">
        <dgm:presLayoutVars>
          <dgm:chMax val="0"/>
          <dgm:chPref val="0"/>
          <dgm:bulletEnabled val="1"/>
        </dgm:presLayoutVars>
      </dgm:prSet>
      <dgm:spPr/>
    </dgm:pt>
    <dgm:pt modelId="{DC4D06EF-4795-4DC3-90B7-50588B1E04DE}" type="pres">
      <dgm:prSet presAssocID="{20DBD932-B907-4D61-B13C-10CB62CFFD89}" presName="Parent" presStyleLbl="alignNode1" presStyleIdx="0" presStyleCnt="3">
        <dgm:presLayoutVars>
          <dgm:chMax val="3"/>
          <dgm:chPref val="3"/>
          <dgm:bulletEnabled val="1"/>
        </dgm:presLayoutVars>
      </dgm:prSet>
      <dgm:spPr/>
    </dgm:pt>
    <dgm:pt modelId="{1EAFAD68-3EBA-4F50-97AA-A26A0EC03D9B}" type="pres">
      <dgm:prSet presAssocID="{20DBD932-B907-4D61-B13C-10CB62CFFD89}" presName="Accent" presStyleLbl="parChTrans1D1" presStyleIdx="0" presStyleCnt="3"/>
      <dgm:spPr/>
    </dgm:pt>
    <dgm:pt modelId="{5071E9AF-1444-477A-BED9-193597F4D026}" type="pres">
      <dgm:prSet presAssocID="{0453608F-A904-4F36-BCF4-4C7F50E8339B}" presName="sibTrans" presStyleCnt="0"/>
      <dgm:spPr/>
    </dgm:pt>
    <dgm:pt modelId="{DA4898F7-007F-4846-B170-64ABAF3F6F12}" type="pres">
      <dgm:prSet presAssocID="{1EEA9147-98C1-4FC6-8B87-E980379D2A55}" presName="composite" presStyleCnt="0"/>
      <dgm:spPr/>
    </dgm:pt>
    <dgm:pt modelId="{0A7048A1-CD1A-447E-835D-53C63A2CECD5}" type="pres">
      <dgm:prSet presAssocID="{1EEA9147-98C1-4FC6-8B87-E980379D2A55}" presName="FirstChild" presStyleLbl="revTx" presStyleIdx="1" presStyleCnt="3">
        <dgm:presLayoutVars>
          <dgm:chMax val="0"/>
          <dgm:chPref val="0"/>
          <dgm:bulletEnabled val="1"/>
        </dgm:presLayoutVars>
      </dgm:prSet>
      <dgm:spPr/>
    </dgm:pt>
    <dgm:pt modelId="{6AC836FA-8EEF-4E06-880E-946DEF8875DF}" type="pres">
      <dgm:prSet presAssocID="{1EEA9147-98C1-4FC6-8B87-E980379D2A55}" presName="Parent" presStyleLbl="alignNode1" presStyleIdx="1" presStyleCnt="3">
        <dgm:presLayoutVars>
          <dgm:chMax val="3"/>
          <dgm:chPref val="3"/>
          <dgm:bulletEnabled val="1"/>
        </dgm:presLayoutVars>
      </dgm:prSet>
      <dgm:spPr/>
    </dgm:pt>
    <dgm:pt modelId="{50F0895B-FDD2-4720-B10F-6B3834ED8621}" type="pres">
      <dgm:prSet presAssocID="{1EEA9147-98C1-4FC6-8B87-E980379D2A55}" presName="Accent" presStyleLbl="parChTrans1D1" presStyleIdx="1" presStyleCnt="3"/>
      <dgm:spPr/>
    </dgm:pt>
    <dgm:pt modelId="{B82B9BB1-6802-4DB8-8B1C-EA3E01031F57}" type="pres">
      <dgm:prSet presAssocID="{F3541122-AB8B-4D72-8686-CEE4A9B5D8B4}" presName="sibTrans" presStyleCnt="0"/>
      <dgm:spPr/>
    </dgm:pt>
    <dgm:pt modelId="{F228E0B1-D468-44D0-B1A2-64FD6DE5097B}" type="pres">
      <dgm:prSet presAssocID="{FA0DAE15-C383-46C4-B901-A9847F988716}" presName="composite" presStyleCnt="0"/>
      <dgm:spPr/>
    </dgm:pt>
    <dgm:pt modelId="{DBD89543-1CD9-48D6-96AE-27AD4E9C9E94}" type="pres">
      <dgm:prSet presAssocID="{FA0DAE15-C383-46C4-B901-A9847F988716}" presName="FirstChild" presStyleLbl="revTx" presStyleIdx="2" presStyleCnt="3">
        <dgm:presLayoutVars>
          <dgm:chMax val="0"/>
          <dgm:chPref val="0"/>
          <dgm:bulletEnabled val="1"/>
        </dgm:presLayoutVars>
      </dgm:prSet>
      <dgm:spPr/>
    </dgm:pt>
    <dgm:pt modelId="{CDE5B187-B915-4558-870E-DEF3C5244DE8}" type="pres">
      <dgm:prSet presAssocID="{FA0DAE15-C383-46C4-B901-A9847F988716}" presName="Parent" presStyleLbl="alignNode1" presStyleIdx="2" presStyleCnt="3">
        <dgm:presLayoutVars>
          <dgm:chMax val="3"/>
          <dgm:chPref val="3"/>
          <dgm:bulletEnabled val="1"/>
        </dgm:presLayoutVars>
      </dgm:prSet>
      <dgm:spPr/>
    </dgm:pt>
    <dgm:pt modelId="{5CA8433F-96EC-4878-AA25-EBF732FD0008}" type="pres">
      <dgm:prSet presAssocID="{FA0DAE15-C383-46C4-B901-A9847F988716}" presName="Accent" presStyleLbl="parChTrans1D1" presStyleIdx="2" presStyleCnt="3"/>
      <dgm:spPr/>
    </dgm:pt>
  </dgm:ptLst>
  <dgm:cxnLst>
    <dgm:cxn modelId="{E8786020-35D5-4F10-986F-D27BDC56038E}" srcId="{FA0DAE15-C383-46C4-B901-A9847F988716}" destId="{03FA47C4-4339-40CC-B814-809E7F17208E}" srcOrd="0" destOrd="0" parTransId="{3A2367B2-51FC-4506-A289-CC05571FA9D0}" sibTransId="{FB125849-FB2E-48C9-B00C-79E9B6930CC9}"/>
    <dgm:cxn modelId="{413DF35F-1072-4258-A387-F4BF467EEABA}" type="presOf" srcId="{03FA47C4-4339-40CC-B814-809E7F17208E}" destId="{DBD89543-1CD9-48D6-96AE-27AD4E9C9E94}" srcOrd="0" destOrd="0" presId="urn:microsoft.com/office/officeart/2011/layout/TabList"/>
    <dgm:cxn modelId="{43AD3061-D9B9-4268-AE97-204E9ADC7CBC}" type="presOf" srcId="{20DBD932-B907-4D61-B13C-10CB62CFFD89}" destId="{DC4D06EF-4795-4DC3-90B7-50588B1E04DE}" srcOrd="0" destOrd="0" presId="urn:microsoft.com/office/officeart/2011/layout/TabList"/>
    <dgm:cxn modelId="{E7A99649-6D06-42DD-9504-7790437256FD}" type="presOf" srcId="{FA0DAE15-C383-46C4-B901-A9847F988716}" destId="{CDE5B187-B915-4558-870E-DEF3C5244DE8}" srcOrd="0" destOrd="0" presId="urn:microsoft.com/office/officeart/2011/layout/TabList"/>
    <dgm:cxn modelId="{F8E67A84-DCB9-4CC0-8A0B-F422E3C64E77}" srcId="{1EEA9147-98C1-4FC6-8B87-E980379D2A55}" destId="{F9555077-9808-425E-904B-F43483F41E05}" srcOrd="0" destOrd="0" parTransId="{8DBB7E8F-5619-4780-9575-50A5F5E1A73D}" sibTransId="{B740BC70-FDAC-44D3-B0CD-8BCE35FB9054}"/>
    <dgm:cxn modelId="{3C3A5DB4-0FC3-4F7F-9E43-F2CD320C98FF}" type="presOf" srcId="{846AF5FF-5634-41CD-A867-8A9E8B5C213F}" destId="{64923A32-CC49-417B-A6F8-9A1DBED68E45}" srcOrd="0" destOrd="0" presId="urn:microsoft.com/office/officeart/2011/layout/TabList"/>
    <dgm:cxn modelId="{26BCB6CE-C2F4-4355-8EB9-616096D613AD}" type="presOf" srcId="{1EEA9147-98C1-4FC6-8B87-E980379D2A55}" destId="{6AC836FA-8EEF-4E06-880E-946DEF8875DF}" srcOrd="0" destOrd="0" presId="urn:microsoft.com/office/officeart/2011/layout/TabList"/>
    <dgm:cxn modelId="{87CFA8DE-4465-4603-BC89-519A402BBB64}" srcId="{846AF5FF-5634-41CD-A867-8A9E8B5C213F}" destId="{20DBD932-B907-4D61-B13C-10CB62CFFD89}" srcOrd="0" destOrd="0" parTransId="{052A705D-3354-4636-AFA8-3C55965C9820}" sibTransId="{0453608F-A904-4F36-BCF4-4C7F50E8339B}"/>
    <dgm:cxn modelId="{64F01EE6-3CA2-4B62-91F2-19D7089A8C97}" type="presOf" srcId="{F526DDE7-0419-44E2-959C-F0FF4D5F2AEE}" destId="{868C7D70-7E89-406F-94CB-541670B6F56B}" srcOrd="0" destOrd="0" presId="urn:microsoft.com/office/officeart/2011/layout/TabList"/>
    <dgm:cxn modelId="{69168BE8-EF6C-43F0-8DC5-6A5909301E9D}" type="presOf" srcId="{F9555077-9808-425E-904B-F43483F41E05}" destId="{0A7048A1-CD1A-447E-835D-53C63A2CECD5}" srcOrd="0" destOrd="0" presId="urn:microsoft.com/office/officeart/2011/layout/TabList"/>
    <dgm:cxn modelId="{22A61AEE-DA08-4F26-8A9A-35EC36A67C38}" srcId="{20DBD932-B907-4D61-B13C-10CB62CFFD89}" destId="{F526DDE7-0419-44E2-959C-F0FF4D5F2AEE}" srcOrd="0" destOrd="0" parTransId="{C726141F-28AA-4D4D-AF79-86A9B11FE56C}" sibTransId="{1FAEAFDE-DFCE-48B5-A348-DA160AB0CD7E}"/>
    <dgm:cxn modelId="{E6A680F2-E2CF-48CB-BCFB-CFFF031F76BF}" srcId="{846AF5FF-5634-41CD-A867-8A9E8B5C213F}" destId="{1EEA9147-98C1-4FC6-8B87-E980379D2A55}" srcOrd="1" destOrd="0" parTransId="{CFE40FCF-76B8-4637-B0F9-5AA38EDC2AE0}" sibTransId="{F3541122-AB8B-4D72-8686-CEE4A9B5D8B4}"/>
    <dgm:cxn modelId="{6E1395F9-218E-41FF-BAFE-620AEE370746}" srcId="{846AF5FF-5634-41CD-A867-8A9E8B5C213F}" destId="{FA0DAE15-C383-46C4-B901-A9847F988716}" srcOrd="2" destOrd="0" parTransId="{33EEC882-E35A-46D9-8551-0CB989526626}" sibTransId="{8805AE0C-948E-47A2-8F5E-F5EE49FAF7FD}"/>
    <dgm:cxn modelId="{36BC482E-2205-494C-A1AA-89AA72925C0D}" type="presParOf" srcId="{64923A32-CC49-417B-A6F8-9A1DBED68E45}" destId="{C152AB82-E20E-4868-8263-5AF22B1859A8}" srcOrd="0" destOrd="0" presId="urn:microsoft.com/office/officeart/2011/layout/TabList"/>
    <dgm:cxn modelId="{D88F7217-FDF6-487D-93F6-5B46E952D20F}" type="presParOf" srcId="{C152AB82-E20E-4868-8263-5AF22B1859A8}" destId="{868C7D70-7E89-406F-94CB-541670B6F56B}" srcOrd="0" destOrd="0" presId="urn:microsoft.com/office/officeart/2011/layout/TabList"/>
    <dgm:cxn modelId="{4B76175C-B02B-4E99-924C-3BE1BD5161D1}" type="presParOf" srcId="{C152AB82-E20E-4868-8263-5AF22B1859A8}" destId="{DC4D06EF-4795-4DC3-90B7-50588B1E04DE}" srcOrd="1" destOrd="0" presId="urn:microsoft.com/office/officeart/2011/layout/TabList"/>
    <dgm:cxn modelId="{366E8873-0C0C-4214-94C8-B7B44A27A9AC}" type="presParOf" srcId="{C152AB82-E20E-4868-8263-5AF22B1859A8}" destId="{1EAFAD68-3EBA-4F50-97AA-A26A0EC03D9B}" srcOrd="2" destOrd="0" presId="urn:microsoft.com/office/officeart/2011/layout/TabList"/>
    <dgm:cxn modelId="{060E0EE4-C364-427C-AAFA-48FFFF0B7313}" type="presParOf" srcId="{64923A32-CC49-417B-A6F8-9A1DBED68E45}" destId="{5071E9AF-1444-477A-BED9-193597F4D026}" srcOrd="1" destOrd="0" presId="urn:microsoft.com/office/officeart/2011/layout/TabList"/>
    <dgm:cxn modelId="{0A5A17E0-D216-4710-A5D0-C7CB1B33BAA5}" type="presParOf" srcId="{64923A32-CC49-417B-A6F8-9A1DBED68E45}" destId="{DA4898F7-007F-4846-B170-64ABAF3F6F12}" srcOrd="2" destOrd="0" presId="urn:microsoft.com/office/officeart/2011/layout/TabList"/>
    <dgm:cxn modelId="{1D2F5B3E-54B1-4E0C-987A-5ACE0CABF2AD}" type="presParOf" srcId="{DA4898F7-007F-4846-B170-64ABAF3F6F12}" destId="{0A7048A1-CD1A-447E-835D-53C63A2CECD5}" srcOrd="0" destOrd="0" presId="urn:microsoft.com/office/officeart/2011/layout/TabList"/>
    <dgm:cxn modelId="{E1675733-B1FC-403D-93C2-31E9A4F1C240}" type="presParOf" srcId="{DA4898F7-007F-4846-B170-64ABAF3F6F12}" destId="{6AC836FA-8EEF-4E06-880E-946DEF8875DF}" srcOrd="1" destOrd="0" presId="urn:microsoft.com/office/officeart/2011/layout/TabList"/>
    <dgm:cxn modelId="{4A9D2785-4D3C-4DF7-B585-16F4C8F67CE0}" type="presParOf" srcId="{DA4898F7-007F-4846-B170-64ABAF3F6F12}" destId="{50F0895B-FDD2-4720-B10F-6B3834ED8621}" srcOrd="2" destOrd="0" presId="urn:microsoft.com/office/officeart/2011/layout/TabList"/>
    <dgm:cxn modelId="{9FFE9301-3AE0-4172-B9D0-B8694B797227}" type="presParOf" srcId="{64923A32-CC49-417B-A6F8-9A1DBED68E45}" destId="{B82B9BB1-6802-4DB8-8B1C-EA3E01031F57}" srcOrd="3" destOrd="0" presId="urn:microsoft.com/office/officeart/2011/layout/TabList"/>
    <dgm:cxn modelId="{1ED92725-5615-4D8C-ACF1-843B5517768C}" type="presParOf" srcId="{64923A32-CC49-417B-A6F8-9A1DBED68E45}" destId="{F228E0B1-D468-44D0-B1A2-64FD6DE5097B}" srcOrd="4" destOrd="0" presId="urn:microsoft.com/office/officeart/2011/layout/TabList"/>
    <dgm:cxn modelId="{617D904E-AA8F-4B0A-A87D-E1FB7B8813A1}" type="presParOf" srcId="{F228E0B1-D468-44D0-B1A2-64FD6DE5097B}" destId="{DBD89543-1CD9-48D6-96AE-27AD4E9C9E94}" srcOrd="0" destOrd="0" presId="urn:microsoft.com/office/officeart/2011/layout/TabList"/>
    <dgm:cxn modelId="{67C76B58-3B1F-433D-B47C-0277197A17E4}" type="presParOf" srcId="{F228E0B1-D468-44D0-B1A2-64FD6DE5097B}" destId="{CDE5B187-B915-4558-870E-DEF3C5244DE8}" srcOrd="1" destOrd="0" presId="urn:microsoft.com/office/officeart/2011/layout/TabList"/>
    <dgm:cxn modelId="{C012EA55-C4AD-4452-9421-2E36F315FAFF}" type="presParOf" srcId="{F228E0B1-D468-44D0-B1A2-64FD6DE5097B}" destId="{5CA8433F-96EC-4878-AA25-EBF732FD0008}" srcOrd="2"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46AF5FF-5634-41CD-A867-8A9E8B5C213F}"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20DBD932-B907-4D61-B13C-10CB62CFFD89}">
      <dgm:prSet phldrT="[Text]"/>
      <dgm:spPr/>
      <dgm:t>
        <a:bodyPr/>
        <a:lstStyle/>
        <a:p>
          <a:r>
            <a:rPr lang="en-SG" dirty="0"/>
            <a:t>Model 1(Architecture 1) </a:t>
          </a:r>
          <a:endParaRPr lang="en-US" dirty="0"/>
        </a:p>
      </dgm:t>
    </dgm:pt>
    <dgm:pt modelId="{052A705D-3354-4636-AFA8-3C55965C9820}" type="parTrans" cxnId="{87CFA8DE-4465-4603-BC89-519A402BBB64}">
      <dgm:prSet/>
      <dgm:spPr/>
      <dgm:t>
        <a:bodyPr/>
        <a:lstStyle/>
        <a:p>
          <a:endParaRPr lang="en-US"/>
        </a:p>
      </dgm:t>
    </dgm:pt>
    <dgm:pt modelId="{0453608F-A904-4F36-BCF4-4C7F50E8339B}" type="sibTrans" cxnId="{87CFA8DE-4465-4603-BC89-519A402BBB64}">
      <dgm:prSet/>
      <dgm:spPr/>
      <dgm:t>
        <a:bodyPr/>
        <a:lstStyle/>
        <a:p>
          <a:endParaRPr lang="en-US"/>
        </a:p>
      </dgm:t>
    </dgm:pt>
    <dgm:pt modelId="{F526DDE7-0419-44E2-959C-F0FF4D5F2AEE}">
      <dgm:prSet phldrT="[Text]"/>
      <dgm:spPr/>
      <dgm:t>
        <a:bodyPr/>
        <a:lstStyle/>
        <a:p>
          <a:pPr algn="ctr">
            <a:buFontTx/>
            <a:buNone/>
          </a:pPr>
          <a:r>
            <a:rPr lang="en-SG" dirty="0"/>
            <a:t>Batch size 16</a:t>
          </a:r>
        </a:p>
      </dgm:t>
    </dgm:pt>
    <dgm:pt modelId="{C726141F-28AA-4D4D-AF79-86A9B11FE56C}" type="parTrans" cxnId="{22A61AEE-DA08-4F26-8A9A-35EC36A67C38}">
      <dgm:prSet/>
      <dgm:spPr/>
      <dgm:t>
        <a:bodyPr/>
        <a:lstStyle/>
        <a:p>
          <a:endParaRPr lang="en-US"/>
        </a:p>
      </dgm:t>
    </dgm:pt>
    <dgm:pt modelId="{1FAEAFDE-DFCE-48B5-A348-DA160AB0CD7E}" type="sibTrans" cxnId="{22A61AEE-DA08-4F26-8A9A-35EC36A67C38}">
      <dgm:prSet/>
      <dgm:spPr/>
      <dgm:t>
        <a:bodyPr/>
        <a:lstStyle/>
        <a:p>
          <a:endParaRPr lang="en-US"/>
        </a:p>
      </dgm:t>
    </dgm:pt>
    <dgm:pt modelId="{1EEA9147-98C1-4FC6-8B87-E980379D2A55}">
      <dgm:prSet phldrT="[Text]"/>
      <dgm:spPr/>
      <dgm:t>
        <a:bodyPr/>
        <a:lstStyle/>
        <a:p>
          <a:r>
            <a:rPr lang="en-SG" dirty="0"/>
            <a:t>Model 2 (Architecture 1) </a:t>
          </a:r>
          <a:endParaRPr lang="en-US" dirty="0"/>
        </a:p>
      </dgm:t>
    </dgm:pt>
    <dgm:pt modelId="{CFE40FCF-76B8-4637-B0F9-5AA38EDC2AE0}" type="parTrans" cxnId="{E6A680F2-E2CF-48CB-BCFB-CFFF031F76BF}">
      <dgm:prSet/>
      <dgm:spPr/>
      <dgm:t>
        <a:bodyPr/>
        <a:lstStyle/>
        <a:p>
          <a:endParaRPr lang="en-US"/>
        </a:p>
      </dgm:t>
    </dgm:pt>
    <dgm:pt modelId="{F3541122-AB8B-4D72-8686-CEE4A9B5D8B4}" type="sibTrans" cxnId="{E6A680F2-E2CF-48CB-BCFB-CFFF031F76BF}">
      <dgm:prSet/>
      <dgm:spPr/>
      <dgm:t>
        <a:bodyPr/>
        <a:lstStyle/>
        <a:p>
          <a:endParaRPr lang="en-US"/>
        </a:p>
      </dgm:t>
    </dgm:pt>
    <dgm:pt modelId="{F9555077-9808-425E-904B-F43483F41E05}">
      <dgm:prSet phldrT="[Text]"/>
      <dgm:spPr/>
      <dgm:t>
        <a:bodyPr/>
        <a:lstStyle/>
        <a:p>
          <a:pPr algn="ctr">
            <a:buFontTx/>
            <a:buNone/>
          </a:pPr>
          <a:r>
            <a:rPr lang="en-SG" dirty="0"/>
            <a:t>Batch size 16 no augmentation</a:t>
          </a:r>
        </a:p>
      </dgm:t>
    </dgm:pt>
    <dgm:pt modelId="{8DBB7E8F-5619-4780-9575-50A5F5E1A73D}" type="parTrans" cxnId="{F8E67A84-DCB9-4CC0-8A0B-F422E3C64E77}">
      <dgm:prSet/>
      <dgm:spPr/>
      <dgm:t>
        <a:bodyPr/>
        <a:lstStyle/>
        <a:p>
          <a:endParaRPr lang="en-US"/>
        </a:p>
      </dgm:t>
    </dgm:pt>
    <dgm:pt modelId="{B740BC70-FDAC-44D3-B0CD-8BCE35FB9054}" type="sibTrans" cxnId="{F8E67A84-DCB9-4CC0-8A0B-F422E3C64E77}">
      <dgm:prSet/>
      <dgm:spPr/>
      <dgm:t>
        <a:bodyPr/>
        <a:lstStyle/>
        <a:p>
          <a:endParaRPr lang="en-US"/>
        </a:p>
      </dgm:t>
    </dgm:pt>
    <dgm:pt modelId="{FA0DAE15-C383-46C4-B901-A9847F988716}">
      <dgm:prSet phldrT="[Text]"/>
      <dgm:spPr/>
      <dgm:t>
        <a:bodyPr/>
        <a:lstStyle/>
        <a:p>
          <a:r>
            <a:rPr lang="en-SG" dirty="0"/>
            <a:t>Model 3 (Architecture 2) </a:t>
          </a:r>
          <a:endParaRPr lang="en-US" dirty="0"/>
        </a:p>
      </dgm:t>
    </dgm:pt>
    <dgm:pt modelId="{33EEC882-E35A-46D9-8551-0CB989526626}" type="parTrans" cxnId="{6E1395F9-218E-41FF-BAFE-620AEE370746}">
      <dgm:prSet/>
      <dgm:spPr/>
      <dgm:t>
        <a:bodyPr/>
        <a:lstStyle/>
        <a:p>
          <a:endParaRPr lang="en-US"/>
        </a:p>
      </dgm:t>
    </dgm:pt>
    <dgm:pt modelId="{8805AE0C-948E-47A2-8F5E-F5EE49FAF7FD}" type="sibTrans" cxnId="{6E1395F9-218E-41FF-BAFE-620AEE370746}">
      <dgm:prSet/>
      <dgm:spPr/>
      <dgm:t>
        <a:bodyPr/>
        <a:lstStyle/>
        <a:p>
          <a:endParaRPr lang="en-US"/>
        </a:p>
      </dgm:t>
    </dgm:pt>
    <dgm:pt modelId="{03FA47C4-4339-40CC-B814-809E7F17208E}">
      <dgm:prSet phldrT="[Text]"/>
      <dgm:spPr/>
      <dgm:t>
        <a:bodyPr/>
        <a:lstStyle/>
        <a:p>
          <a:pPr algn="ctr">
            <a:buFontTx/>
            <a:buNone/>
          </a:pPr>
          <a:r>
            <a:rPr lang="en-SG" dirty="0"/>
            <a:t>Batch size 16</a:t>
          </a:r>
        </a:p>
      </dgm:t>
    </dgm:pt>
    <dgm:pt modelId="{3A2367B2-51FC-4506-A289-CC05571FA9D0}" type="parTrans" cxnId="{E8786020-35D5-4F10-986F-D27BDC56038E}">
      <dgm:prSet/>
      <dgm:spPr/>
      <dgm:t>
        <a:bodyPr/>
        <a:lstStyle/>
        <a:p>
          <a:endParaRPr lang="en-US"/>
        </a:p>
      </dgm:t>
    </dgm:pt>
    <dgm:pt modelId="{FB125849-FB2E-48C9-B00C-79E9B6930CC9}" type="sibTrans" cxnId="{E8786020-35D5-4F10-986F-D27BDC56038E}">
      <dgm:prSet/>
      <dgm:spPr/>
      <dgm:t>
        <a:bodyPr/>
        <a:lstStyle/>
        <a:p>
          <a:endParaRPr lang="en-US"/>
        </a:p>
      </dgm:t>
    </dgm:pt>
    <dgm:pt modelId="{CF6F6BF8-F1F2-4B14-8614-16791192904E}" type="pres">
      <dgm:prSet presAssocID="{846AF5FF-5634-41CD-A867-8A9E8B5C213F}" presName="Name0" presStyleCnt="0">
        <dgm:presLayoutVars>
          <dgm:dir/>
          <dgm:animLvl val="lvl"/>
          <dgm:resizeHandles val="exact"/>
        </dgm:presLayoutVars>
      </dgm:prSet>
      <dgm:spPr/>
    </dgm:pt>
    <dgm:pt modelId="{58FA2CC1-C3EE-4906-920F-B6677426F9AF}" type="pres">
      <dgm:prSet presAssocID="{20DBD932-B907-4D61-B13C-10CB62CFFD89}" presName="composite" presStyleCnt="0"/>
      <dgm:spPr/>
    </dgm:pt>
    <dgm:pt modelId="{90B08D12-EE18-408A-88BF-093EF79AC1AC}" type="pres">
      <dgm:prSet presAssocID="{20DBD932-B907-4D61-B13C-10CB62CFFD89}" presName="parTx" presStyleLbl="alignNode1" presStyleIdx="0" presStyleCnt="3">
        <dgm:presLayoutVars>
          <dgm:chMax val="0"/>
          <dgm:chPref val="0"/>
          <dgm:bulletEnabled val="1"/>
        </dgm:presLayoutVars>
      </dgm:prSet>
      <dgm:spPr/>
    </dgm:pt>
    <dgm:pt modelId="{67413D5F-0AFE-4325-B2F4-71C4DF02652B}" type="pres">
      <dgm:prSet presAssocID="{20DBD932-B907-4D61-B13C-10CB62CFFD89}" presName="desTx" presStyleLbl="alignAccFollowNode1" presStyleIdx="0" presStyleCnt="3">
        <dgm:presLayoutVars>
          <dgm:bulletEnabled val="1"/>
        </dgm:presLayoutVars>
      </dgm:prSet>
      <dgm:spPr/>
    </dgm:pt>
    <dgm:pt modelId="{D0097144-A600-4DD9-928A-25A886EAD155}" type="pres">
      <dgm:prSet presAssocID="{0453608F-A904-4F36-BCF4-4C7F50E8339B}" presName="space" presStyleCnt="0"/>
      <dgm:spPr/>
    </dgm:pt>
    <dgm:pt modelId="{C7ACEC56-B722-4793-9EC4-8340027EAA0F}" type="pres">
      <dgm:prSet presAssocID="{1EEA9147-98C1-4FC6-8B87-E980379D2A55}" presName="composite" presStyleCnt="0"/>
      <dgm:spPr/>
    </dgm:pt>
    <dgm:pt modelId="{80ED4FAF-FF9A-4A6F-9E25-1E62A85A77E2}" type="pres">
      <dgm:prSet presAssocID="{1EEA9147-98C1-4FC6-8B87-E980379D2A55}" presName="parTx" presStyleLbl="alignNode1" presStyleIdx="1" presStyleCnt="3">
        <dgm:presLayoutVars>
          <dgm:chMax val="0"/>
          <dgm:chPref val="0"/>
          <dgm:bulletEnabled val="1"/>
        </dgm:presLayoutVars>
      </dgm:prSet>
      <dgm:spPr/>
    </dgm:pt>
    <dgm:pt modelId="{5E38BD4F-2F62-4E8C-A7C8-E2061F91A09C}" type="pres">
      <dgm:prSet presAssocID="{1EEA9147-98C1-4FC6-8B87-E980379D2A55}" presName="desTx" presStyleLbl="alignAccFollowNode1" presStyleIdx="1" presStyleCnt="3">
        <dgm:presLayoutVars>
          <dgm:bulletEnabled val="1"/>
        </dgm:presLayoutVars>
      </dgm:prSet>
      <dgm:spPr/>
    </dgm:pt>
    <dgm:pt modelId="{4CAF9800-7BDB-4FAE-AB3C-4B0C6EAE662B}" type="pres">
      <dgm:prSet presAssocID="{F3541122-AB8B-4D72-8686-CEE4A9B5D8B4}" presName="space" presStyleCnt="0"/>
      <dgm:spPr/>
    </dgm:pt>
    <dgm:pt modelId="{E3501525-570F-44B7-85C0-8B3932978A00}" type="pres">
      <dgm:prSet presAssocID="{FA0DAE15-C383-46C4-B901-A9847F988716}" presName="composite" presStyleCnt="0"/>
      <dgm:spPr/>
    </dgm:pt>
    <dgm:pt modelId="{91D02EE5-BCB9-4356-B1D5-B6114A474443}" type="pres">
      <dgm:prSet presAssocID="{FA0DAE15-C383-46C4-B901-A9847F988716}" presName="parTx" presStyleLbl="alignNode1" presStyleIdx="2" presStyleCnt="3">
        <dgm:presLayoutVars>
          <dgm:chMax val="0"/>
          <dgm:chPref val="0"/>
          <dgm:bulletEnabled val="1"/>
        </dgm:presLayoutVars>
      </dgm:prSet>
      <dgm:spPr/>
    </dgm:pt>
    <dgm:pt modelId="{D0CCE5F4-7F99-4175-A2C8-237A80D592D4}" type="pres">
      <dgm:prSet presAssocID="{FA0DAE15-C383-46C4-B901-A9847F988716}" presName="desTx" presStyleLbl="alignAccFollowNode1" presStyleIdx="2" presStyleCnt="3">
        <dgm:presLayoutVars>
          <dgm:bulletEnabled val="1"/>
        </dgm:presLayoutVars>
      </dgm:prSet>
      <dgm:spPr/>
    </dgm:pt>
  </dgm:ptLst>
  <dgm:cxnLst>
    <dgm:cxn modelId="{E8786020-35D5-4F10-986F-D27BDC56038E}" srcId="{FA0DAE15-C383-46C4-B901-A9847F988716}" destId="{03FA47C4-4339-40CC-B814-809E7F17208E}" srcOrd="0" destOrd="0" parTransId="{3A2367B2-51FC-4506-A289-CC05571FA9D0}" sibTransId="{FB125849-FB2E-48C9-B00C-79E9B6930CC9}"/>
    <dgm:cxn modelId="{1B46834A-2D45-4145-8808-BA2D92E0047A}" type="presOf" srcId="{846AF5FF-5634-41CD-A867-8A9E8B5C213F}" destId="{CF6F6BF8-F1F2-4B14-8614-16791192904E}" srcOrd="0" destOrd="0" presId="urn:microsoft.com/office/officeart/2005/8/layout/hList1"/>
    <dgm:cxn modelId="{E559CA53-529C-48C5-A2CC-DB9A736059E2}" type="presOf" srcId="{1EEA9147-98C1-4FC6-8B87-E980379D2A55}" destId="{80ED4FAF-FF9A-4A6F-9E25-1E62A85A77E2}" srcOrd="0" destOrd="0" presId="urn:microsoft.com/office/officeart/2005/8/layout/hList1"/>
    <dgm:cxn modelId="{F8E67A84-DCB9-4CC0-8A0B-F422E3C64E77}" srcId="{1EEA9147-98C1-4FC6-8B87-E980379D2A55}" destId="{F9555077-9808-425E-904B-F43483F41E05}" srcOrd="0" destOrd="0" parTransId="{8DBB7E8F-5619-4780-9575-50A5F5E1A73D}" sibTransId="{B740BC70-FDAC-44D3-B0CD-8BCE35FB9054}"/>
    <dgm:cxn modelId="{5629D6A9-0FD1-4124-B542-C99D02E710BB}" type="presOf" srcId="{FA0DAE15-C383-46C4-B901-A9847F988716}" destId="{91D02EE5-BCB9-4356-B1D5-B6114A474443}" srcOrd="0" destOrd="0" presId="urn:microsoft.com/office/officeart/2005/8/layout/hList1"/>
    <dgm:cxn modelId="{6CE21CB9-2732-4291-8398-BCF4C56FC124}" type="presOf" srcId="{20DBD932-B907-4D61-B13C-10CB62CFFD89}" destId="{90B08D12-EE18-408A-88BF-093EF79AC1AC}" srcOrd="0" destOrd="0" presId="urn:microsoft.com/office/officeart/2005/8/layout/hList1"/>
    <dgm:cxn modelId="{F7D068D1-0541-4C25-BE94-9B307649E4D9}" type="presOf" srcId="{F9555077-9808-425E-904B-F43483F41E05}" destId="{5E38BD4F-2F62-4E8C-A7C8-E2061F91A09C}" srcOrd="0" destOrd="0" presId="urn:microsoft.com/office/officeart/2005/8/layout/hList1"/>
    <dgm:cxn modelId="{87CFA8DE-4465-4603-BC89-519A402BBB64}" srcId="{846AF5FF-5634-41CD-A867-8A9E8B5C213F}" destId="{20DBD932-B907-4D61-B13C-10CB62CFFD89}" srcOrd="0" destOrd="0" parTransId="{052A705D-3354-4636-AFA8-3C55965C9820}" sibTransId="{0453608F-A904-4F36-BCF4-4C7F50E8339B}"/>
    <dgm:cxn modelId="{F4AC06DF-3D75-49D9-8238-0DF314B1FE73}" type="presOf" srcId="{F526DDE7-0419-44E2-959C-F0FF4D5F2AEE}" destId="{67413D5F-0AFE-4325-B2F4-71C4DF02652B}" srcOrd="0" destOrd="0" presId="urn:microsoft.com/office/officeart/2005/8/layout/hList1"/>
    <dgm:cxn modelId="{22A61AEE-DA08-4F26-8A9A-35EC36A67C38}" srcId="{20DBD932-B907-4D61-B13C-10CB62CFFD89}" destId="{F526DDE7-0419-44E2-959C-F0FF4D5F2AEE}" srcOrd="0" destOrd="0" parTransId="{C726141F-28AA-4D4D-AF79-86A9B11FE56C}" sibTransId="{1FAEAFDE-DFCE-48B5-A348-DA160AB0CD7E}"/>
    <dgm:cxn modelId="{E6A680F2-E2CF-48CB-BCFB-CFFF031F76BF}" srcId="{846AF5FF-5634-41CD-A867-8A9E8B5C213F}" destId="{1EEA9147-98C1-4FC6-8B87-E980379D2A55}" srcOrd="1" destOrd="0" parTransId="{CFE40FCF-76B8-4637-B0F9-5AA38EDC2AE0}" sibTransId="{F3541122-AB8B-4D72-8686-CEE4A9B5D8B4}"/>
    <dgm:cxn modelId="{6E1395F9-218E-41FF-BAFE-620AEE370746}" srcId="{846AF5FF-5634-41CD-A867-8A9E8B5C213F}" destId="{FA0DAE15-C383-46C4-B901-A9847F988716}" srcOrd="2" destOrd="0" parTransId="{33EEC882-E35A-46D9-8551-0CB989526626}" sibTransId="{8805AE0C-948E-47A2-8F5E-F5EE49FAF7FD}"/>
    <dgm:cxn modelId="{2F66DAFC-0C3F-4FFA-A66B-30A3E5D43D21}" type="presOf" srcId="{03FA47C4-4339-40CC-B814-809E7F17208E}" destId="{D0CCE5F4-7F99-4175-A2C8-237A80D592D4}" srcOrd="0" destOrd="0" presId="urn:microsoft.com/office/officeart/2005/8/layout/hList1"/>
    <dgm:cxn modelId="{5B0DAA4D-6E37-470F-921F-89FC19B21819}" type="presParOf" srcId="{CF6F6BF8-F1F2-4B14-8614-16791192904E}" destId="{58FA2CC1-C3EE-4906-920F-B6677426F9AF}" srcOrd="0" destOrd="0" presId="urn:microsoft.com/office/officeart/2005/8/layout/hList1"/>
    <dgm:cxn modelId="{402590D3-937C-4254-B1A3-3B1F805A2CDC}" type="presParOf" srcId="{58FA2CC1-C3EE-4906-920F-B6677426F9AF}" destId="{90B08D12-EE18-408A-88BF-093EF79AC1AC}" srcOrd="0" destOrd="0" presId="urn:microsoft.com/office/officeart/2005/8/layout/hList1"/>
    <dgm:cxn modelId="{F5903448-D35F-4A16-976B-FF751F78613F}" type="presParOf" srcId="{58FA2CC1-C3EE-4906-920F-B6677426F9AF}" destId="{67413D5F-0AFE-4325-B2F4-71C4DF02652B}" srcOrd="1" destOrd="0" presId="urn:microsoft.com/office/officeart/2005/8/layout/hList1"/>
    <dgm:cxn modelId="{AD0E4FF3-6082-4D2C-AD47-2463493E0F55}" type="presParOf" srcId="{CF6F6BF8-F1F2-4B14-8614-16791192904E}" destId="{D0097144-A600-4DD9-928A-25A886EAD155}" srcOrd="1" destOrd="0" presId="urn:microsoft.com/office/officeart/2005/8/layout/hList1"/>
    <dgm:cxn modelId="{17438A16-E6DF-4669-87F6-D3B734E516D8}" type="presParOf" srcId="{CF6F6BF8-F1F2-4B14-8614-16791192904E}" destId="{C7ACEC56-B722-4793-9EC4-8340027EAA0F}" srcOrd="2" destOrd="0" presId="urn:microsoft.com/office/officeart/2005/8/layout/hList1"/>
    <dgm:cxn modelId="{085FCFF9-28F6-4A0F-8205-380D6C5030E5}" type="presParOf" srcId="{C7ACEC56-B722-4793-9EC4-8340027EAA0F}" destId="{80ED4FAF-FF9A-4A6F-9E25-1E62A85A77E2}" srcOrd="0" destOrd="0" presId="urn:microsoft.com/office/officeart/2005/8/layout/hList1"/>
    <dgm:cxn modelId="{82A0FE60-535A-4ED4-AFBE-0A276CF20AB7}" type="presParOf" srcId="{C7ACEC56-B722-4793-9EC4-8340027EAA0F}" destId="{5E38BD4F-2F62-4E8C-A7C8-E2061F91A09C}" srcOrd="1" destOrd="0" presId="urn:microsoft.com/office/officeart/2005/8/layout/hList1"/>
    <dgm:cxn modelId="{26604EA1-5736-411E-AB6B-5F177F1F3CFD}" type="presParOf" srcId="{CF6F6BF8-F1F2-4B14-8614-16791192904E}" destId="{4CAF9800-7BDB-4FAE-AB3C-4B0C6EAE662B}" srcOrd="3" destOrd="0" presId="urn:microsoft.com/office/officeart/2005/8/layout/hList1"/>
    <dgm:cxn modelId="{FE55DAF7-3BD0-44DB-8D47-E8A85D34ADCC}" type="presParOf" srcId="{CF6F6BF8-F1F2-4B14-8614-16791192904E}" destId="{E3501525-570F-44B7-85C0-8B3932978A00}" srcOrd="4" destOrd="0" presId="urn:microsoft.com/office/officeart/2005/8/layout/hList1"/>
    <dgm:cxn modelId="{30020232-F697-4E52-9F92-D328BE515778}" type="presParOf" srcId="{E3501525-570F-44B7-85C0-8B3932978A00}" destId="{91D02EE5-BCB9-4356-B1D5-B6114A474443}" srcOrd="0" destOrd="0" presId="urn:microsoft.com/office/officeart/2005/8/layout/hList1"/>
    <dgm:cxn modelId="{622D0D28-E6BC-4D9D-8BA1-8A0CA8540A8E}" type="presParOf" srcId="{E3501525-570F-44B7-85C0-8B3932978A00}" destId="{D0CCE5F4-7F99-4175-A2C8-237A80D592D4}"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46AF5FF-5634-41CD-A867-8A9E8B5C213F}"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20DBD932-B907-4D61-B13C-10CB62CFFD89}">
      <dgm:prSet phldrT="[Text]"/>
      <dgm:spPr/>
      <dgm:t>
        <a:bodyPr/>
        <a:lstStyle/>
        <a:p>
          <a:r>
            <a:rPr lang="en-SG" dirty="0"/>
            <a:t>Model 1(Architecture 1) </a:t>
          </a:r>
          <a:endParaRPr lang="en-US" dirty="0"/>
        </a:p>
      </dgm:t>
    </dgm:pt>
    <dgm:pt modelId="{052A705D-3354-4636-AFA8-3C55965C9820}" type="parTrans" cxnId="{87CFA8DE-4465-4603-BC89-519A402BBB64}">
      <dgm:prSet/>
      <dgm:spPr/>
      <dgm:t>
        <a:bodyPr/>
        <a:lstStyle/>
        <a:p>
          <a:endParaRPr lang="en-US"/>
        </a:p>
      </dgm:t>
    </dgm:pt>
    <dgm:pt modelId="{0453608F-A904-4F36-BCF4-4C7F50E8339B}" type="sibTrans" cxnId="{87CFA8DE-4465-4603-BC89-519A402BBB64}">
      <dgm:prSet/>
      <dgm:spPr/>
      <dgm:t>
        <a:bodyPr/>
        <a:lstStyle/>
        <a:p>
          <a:endParaRPr lang="en-US"/>
        </a:p>
      </dgm:t>
    </dgm:pt>
    <dgm:pt modelId="{F526DDE7-0419-44E2-959C-F0FF4D5F2AEE}">
      <dgm:prSet phldrT="[Text]"/>
      <dgm:spPr/>
      <dgm:t>
        <a:bodyPr/>
        <a:lstStyle/>
        <a:p>
          <a:pPr algn="ctr">
            <a:buFontTx/>
            <a:buNone/>
          </a:pPr>
          <a:r>
            <a:rPr lang="en-SG" dirty="0"/>
            <a:t>Batch size 32</a:t>
          </a:r>
        </a:p>
      </dgm:t>
    </dgm:pt>
    <dgm:pt modelId="{C726141F-28AA-4D4D-AF79-86A9B11FE56C}" type="parTrans" cxnId="{22A61AEE-DA08-4F26-8A9A-35EC36A67C38}">
      <dgm:prSet/>
      <dgm:spPr/>
      <dgm:t>
        <a:bodyPr/>
        <a:lstStyle/>
        <a:p>
          <a:endParaRPr lang="en-US"/>
        </a:p>
      </dgm:t>
    </dgm:pt>
    <dgm:pt modelId="{1FAEAFDE-DFCE-48B5-A348-DA160AB0CD7E}" type="sibTrans" cxnId="{22A61AEE-DA08-4F26-8A9A-35EC36A67C38}">
      <dgm:prSet/>
      <dgm:spPr/>
      <dgm:t>
        <a:bodyPr/>
        <a:lstStyle/>
        <a:p>
          <a:endParaRPr lang="en-US"/>
        </a:p>
      </dgm:t>
    </dgm:pt>
    <dgm:pt modelId="{1EEA9147-98C1-4FC6-8B87-E980379D2A55}">
      <dgm:prSet phldrT="[Text]"/>
      <dgm:spPr/>
      <dgm:t>
        <a:bodyPr/>
        <a:lstStyle/>
        <a:p>
          <a:r>
            <a:rPr lang="en-SG" dirty="0"/>
            <a:t>Model 2 (Architecture 1) </a:t>
          </a:r>
          <a:endParaRPr lang="en-US" dirty="0"/>
        </a:p>
      </dgm:t>
    </dgm:pt>
    <dgm:pt modelId="{CFE40FCF-76B8-4637-B0F9-5AA38EDC2AE0}" type="parTrans" cxnId="{E6A680F2-E2CF-48CB-BCFB-CFFF031F76BF}">
      <dgm:prSet/>
      <dgm:spPr/>
      <dgm:t>
        <a:bodyPr/>
        <a:lstStyle/>
        <a:p>
          <a:endParaRPr lang="en-US"/>
        </a:p>
      </dgm:t>
    </dgm:pt>
    <dgm:pt modelId="{F3541122-AB8B-4D72-8686-CEE4A9B5D8B4}" type="sibTrans" cxnId="{E6A680F2-E2CF-48CB-BCFB-CFFF031F76BF}">
      <dgm:prSet/>
      <dgm:spPr/>
      <dgm:t>
        <a:bodyPr/>
        <a:lstStyle/>
        <a:p>
          <a:endParaRPr lang="en-US"/>
        </a:p>
      </dgm:t>
    </dgm:pt>
    <dgm:pt modelId="{F9555077-9808-425E-904B-F43483F41E05}">
      <dgm:prSet phldrT="[Text]"/>
      <dgm:spPr/>
      <dgm:t>
        <a:bodyPr/>
        <a:lstStyle/>
        <a:p>
          <a:pPr algn="ctr">
            <a:buFontTx/>
            <a:buNone/>
          </a:pPr>
          <a:r>
            <a:rPr lang="en-SG" dirty="0"/>
            <a:t>Batch size 32 no augmentation</a:t>
          </a:r>
        </a:p>
      </dgm:t>
    </dgm:pt>
    <dgm:pt modelId="{8DBB7E8F-5619-4780-9575-50A5F5E1A73D}" type="parTrans" cxnId="{F8E67A84-DCB9-4CC0-8A0B-F422E3C64E77}">
      <dgm:prSet/>
      <dgm:spPr/>
      <dgm:t>
        <a:bodyPr/>
        <a:lstStyle/>
        <a:p>
          <a:endParaRPr lang="en-US"/>
        </a:p>
      </dgm:t>
    </dgm:pt>
    <dgm:pt modelId="{B740BC70-FDAC-44D3-B0CD-8BCE35FB9054}" type="sibTrans" cxnId="{F8E67A84-DCB9-4CC0-8A0B-F422E3C64E77}">
      <dgm:prSet/>
      <dgm:spPr/>
      <dgm:t>
        <a:bodyPr/>
        <a:lstStyle/>
        <a:p>
          <a:endParaRPr lang="en-US"/>
        </a:p>
      </dgm:t>
    </dgm:pt>
    <dgm:pt modelId="{FA0DAE15-C383-46C4-B901-A9847F988716}">
      <dgm:prSet phldrT="[Text]"/>
      <dgm:spPr/>
      <dgm:t>
        <a:bodyPr/>
        <a:lstStyle/>
        <a:p>
          <a:r>
            <a:rPr lang="en-SG" dirty="0"/>
            <a:t>Model 3 (Architecture 2) </a:t>
          </a:r>
          <a:endParaRPr lang="en-US" dirty="0"/>
        </a:p>
      </dgm:t>
    </dgm:pt>
    <dgm:pt modelId="{33EEC882-E35A-46D9-8551-0CB989526626}" type="parTrans" cxnId="{6E1395F9-218E-41FF-BAFE-620AEE370746}">
      <dgm:prSet/>
      <dgm:spPr/>
      <dgm:t>
        <a:bodyPr/>
        <a:lstStyle/>
        <a:p>
          <a:endParaRPr lang="en-US"/>
        </a:p>
      </dgm:t>
    </dgm:pt>
    <dgm:pt modelId="{8805AE0C-948E-47A2-8F5E-F5EE49FAF7FD}" type="sibTrans" cxnId="{6E1395F9-218E-41FF-BAFE-620AEE370746}">
      <dgm:prSet/>
      <dgm:spPr/>
      <dgm:t>
        <a:bodyPr/>
        <a:lstStyle/>
        <a:p>
          <a:endParaRPr lang="en-US"/>
        </a:p>
      </dgm:t>
    </dgm:pt>
    <dgm:pt modelId="{03FA47C4-4339-40CC-B814-809E7F17208E}">
      <dgm:prSet phldrT="[Text]"/>
      <dgm:spPr/>
      <dgm:t>
        <a:bodyPr/>
        <a:lstStyle/>
        <a:p>
          <a:pPr algn="ctr">
            <a:buFontTx/>
            <a:buNone/>
          </a:pPr>
          <a:r>
            <a:rPr lang="en-SG" dirty="0"/>
            <a:t>Batch size 32</a:t>
          </a:r>
        </a:p>
      </dgm:t>
    </dgm:pt>
    <dgm:pt modelId="{3A2367B2-51FC-4506-A289-CC05571FA9D0}" type="parTrans" cxnId="{E8786020-35D5-4F10-986F-D27BDC56038E}">
      <dgm:prSet/>
      <dgm:spPr/>
      <dgm:t>
        <a:bodyPr/>
        <a:lstStyle/>
        <a:p>
          <a:endParaRPr lang="en-US"/>
        </a:p>
      </dgm:t>
    </dgm:pt>
    <dgm:pt modelId="{FB125849-FB2E-48C9-B00C-79E9B6930CC9}" type="sibTrans" cxnId="{E8786020-35D5-4F10-986F-D27BDC56038E}">
      <dgm:prSet/>
      <dgm:spPr/>
      <dgm:t>
        <a:bodyPr/>
        <a:lstStyle/>
        <a:p>
          <a:endParaRPr lang="en-US"/>
        </a:p>
      </dgm:t>
    </dgm:pt>
    <dgm:pt modelId="{CF6F6BF8-F1F2-4B14-8614-16791192904E}" type="pres">
      <dgm:prSet presAssocID="{846AF5FF-5634-41CD-A867-8A9E8B5C213F}" presName="Name0" presStyleCnt="0">
        <dgm:presLayoutVars>
          <dgm:dir/>
          <dgm:animLvl val="lvl"/>
          <dgm:resizeHandles val="exact"/>
        </dgm:presLayoutVars>
      </dgm:prSet>
      <dgm:spPr/>
    </dgm:pt>
    <dgm:pt modelId="{58FA2CC1-C3EE-4906-920F-B6677426F9AF}" type="pres">
      <dgm:prSet presAssocID="{20DBD932-B907-4D61-B13C-10CB62CFFD89}" presName="composite" presStyleCnt="0"/>
      <dgm:spPr/>
    </dgm:pt>
    <dgm:pt modelId="{90B08D12-EE18-408A-88BF-093EF79AC1AC}" type="pres">
      <dgm:prSet presAssocID="{20DBD932-B907-4D61-B13C-10CB62CFFD89}" presName="parTx" presStyleLbl="alignNode1" presStyleIdx="0" presStyleCnt="3">
        <dgm:presLayoutVars>
          <dgm:chMax val="0"/>
          <dgm:chPref val="0"/>
          <dgm:bulletEnabled val="1"/>
        </dgm:presLayoutVars>
      </dgm:prSet>
      <dgm:spPr/>
    </dgm:pt>
    <dgm:pt modelId="{67413D5F-0AFE-4325-B2F4-71C4DF02652B}" type="pres">
      <dgm:prSet presAssocID="{20DBD932-B907-4D61-B13C-10CB62CFFD89}" presName="desTx" presStyleLbl="alignAccFollowNode1" presStyleIdx="0" presStyleCnt="3">
        <dgm:presLayoutVars>
          <dgm:bulletEnabled val="1"/>
        </dgm:presLayoutVars>
      </dgm:prSet>
      <dgm:spPr/>
    </dgm:pt>
    <dgm:pt modelId="{D0097144-A600-4DD9-928A-25A886EAD155}" type="pres">
      <dgm:prSet presAssocID="{0453608F-A904-4F36-BCF4-4C7F50E8339B}" presName="space" presStyleCnt="0"/>
      <dgm:spPr/>
    </dgm:pt>
    <dgm:pt modelId="{C7ACEC56-B722-4793-9EC4-8340027EAA0F}" type="pres">
      <dgm:prSet presAssocID="{1EEA9147-98C1-4FC6-8B87-E980379D2A55}" presName="composite" presStyleCnt="0"/>
      <dgm:spPr/>
    </dgm:pt>
    <dgm:pt modelId="{80ED4FAF-FF9A-4A6F-9E25-1E62A85A77E2}" type="pres">
      <dgm:prSet presAssocID="{1EEA9147-98C1-4FC6-8B87-E980379D2A55}" presName="parTx" presStyleLbl="alignNode1" presStyleIdx="1" presStyleCnt="3">
        <dgm:presLayoutVars>
          <dgm:chMax val="0"/>
          <dgm:chPref val="0"/>
          <dgm:bulletEnabled val="1"/>
        </dgm:presLayoutVars>
      </dgm:prSet>
      <dgm:spPr/>
    </dgm:pt>
    <dgm:pt modelId="{5E38BD4F-2F62-4E8C-A7C8-E2061F91A09C}" type="pres">
      <dgm:prSet presAssocID="{1EEA9147-98C1-4FC6-8B87-E980379D2A55}" presName="desTx" presStyleLbl="alignAccFollowNode1" presStyleIdx="1" presStyleCnt="3">
        <dgm:presLayoutVars>
          <dgm:bulletEnabled val="1"/>
        </dgm:presLayoutVars>
      </dgm:prSet>
      <dgm:spPr/>
    </dgm:pt>
    <dgm:pt modelId="{4CAF9800-7BDB-4FAE-AB3C-4B0C6EAE662B}" type="pres">
      <dgm:prSet presAssocID="{F3541122-AB8B-4D72-8686-CEE4A9B5D8B4}" presName="space" presStyleCnt="0"/>
      <dgm:spPr/>
    </dgm:pt>
    <dgm:pt modelId="{E3501525-570F-44B7-85C0-8B3932978A00}" type="pres">
      <dgm:prSet presAssocID="{FA0DAE15-C383-46C4-B901-A9847F988716}" presName="composite" presStyleCnt="0"/>
      <dgm:spPr/>
    </dgm:pt>
    <dgm:pt modelId="{91D02EE5-BCB9-4356-B1D5-B6114A474443}" type="pres">
      <dgm:prSet presAssocID="{FA0DAE15-C383-46C4-B901-A9847F988716}" presName="parTx" presStyleLbl="alignNode1" presStyleIdx="2" presStyleCnt="3">
        <dgm:presLayoutVars>
          <dgm:chMax val="0"/>
          <dgm:chPref val="0"/>
          <dgm:bulletEnabled val="1"/>
        </dgm:presLayoutVars>
      </dgm:prSet>
      <dgm:spPr/>
    </dgm:pt>
    <dgm:pt modelId="{D0CCE5F4-7F99-4175-A2C8-237A80D592D4}" type="pres">
      <dgm:prSet presAssocID="{FA0DAE15-C383-46C4-B901-A9847F988716}" presName="desTx" presStyleLbl="alignAccFollowNode1" presStyleIdx="2" presStyleCnt="3">
        <dgm:presLayoutVars>
          <dgm:bulletEnabled val="1"/>
        </dgm:presLayoutVars>
      </dgm:prSet>
      <dgm:spPr/>
    </dgm:pt>
  </dgm:ptLst>
  <dgm:cxnLst>
    <dgm:cxn modelId="{E8786020-35D5-4F10-986F-D27BDC56038E}" srcId="{FA0DAE15-C383-46C4-B901-A9847F988716}" destId="{03FA47C4-4339-40CC-B814-809E7F17208E}" srcOrd="0" destOrd="0" parTransId="{3A2367B2-51FC-4506-A289-CC05571FA9D0}" sibTransId="{FB125849-FB2E-48C9-B00C-79E9B6930CC9}"/>
    <dgm:cxn modelId="{1B46834A-2D45-4145-8808-BA2D92E0047A}" type="presOf" srcId="{846AF5FF-5634-41CD-A867-8A9E8B5C213F}" destId="{CF6F6BF8-F1F2-4B14-8614-16791192904E}" srcOrd="0" destOrd="0" presId="urn:microsoft.com/office/officeart/2005/8/layout/hList1"/>
    <dgm:cxn modelId="{E559CA53-529C-48C5-A2CC-DB9A736059E2}" type="presOf" srcId="{1EEA9147-98C1-4FC6-8B87-E980379D2A55}" destId="{80ED4FAF-FF9A-4A6F-9E25-1E62A85A77E2}" srcOrd="0" destOrd="0" presId="urn:microsoft.com/office/officeart/2005/8/layout/hList1"/>
    <dgm:cxn modelId="{F8E67A84-DCB9-4CC0-8A0B-F422E3C64E77}" srcId="{1EEA9147-98C1-4FC6-8B87-E980379D2A55}" destId="{F9555077-9808-425E-904B-F43483F41E05}" srcOrd="0" destOrd="0" parTransId="{8DBB7E8F-5619-4780-9575-50A5F5E1A73D}" sibTransId="{B740BC70-FDAC-44D3-B0CD-8BCE35FB9054}"/>
    <dgm:cxn modelId="{5629D6A9-0FD1-4124-B542-C99D02E710BB}" type="presOf" srcId="{FA0DAE15-C383-46C4-B901-A9847F988716}" destId="{91D02EE5-BCB9-4356-B1D5-B6114A474443}" srcOrd="0" destOrd="0" presId="urn:microsoft.com/office/officeart/2005/8/layout/hList1"/>
    <dgm:cxn modelId="{6CE21CB9-2732-4291-8398-BCF4C56FC124}" type="presOf" srcId="{20DBD932-B907-4D61-B13C-10CB62CFFD89}" destId="{90B08D12-EE18-408A-88BF-093EF79AC1AC}" srcOrd="0" destOrd="0" presId="urn:microsoft.com/office/officeart/2005/8/layout/hList1"/>
    <dgm:cxn modelId="{F7D068D1-0541-4C25-BE94-9B307649E4D9}" type="presOf" srcId="{F9555077-9808-425E-904B-F43483F41E05}" destId="{5E38BD4F-2F62-4E8C-A7C8-E2061F91A09C}" srcOrd="0" destOrd="0" presId="urn:microsoft.com/office/officeart/2005/8/layout/hList1"/>
    <dgm:cxn modelId="{87CFA8DE-4465-4603-BC89-519A402BBB64}" srcId="{846AF5FF-5634-41CD-A867-8A9E8B5C213F}" destId="{20DBD932-B907-4D61-B13C-10CB62CFFD89}" srcOrd="0" destOrd="0" parTransId="{052A705D-3354-4636-AFA8-3C55965C9820}" sibTransId="{0453608F-A904-4F36-BCF4-4C7F50E8339B}"/>
    <dgm:cxn modelId="{F4AC06DF-3D75-49D9-8238-0DF314B1FE73}" type="presOf" srcId="{F526DDE7-0419-44E2-959C-F0FF4D5F2AEE}" destId="{67413D5F-0AFE-4325-B2F4-71C4DF02652B}" srcOrd="0" destOrd="0" presId="urn:microsoft.com/office/officeart/2005/8/layout/hList1"/>
    <dgm:cxn modelId="{22A61AEE-DA08-4F26-8A9A-35EC36A67C38}" srcId="{20DBD932-B907-4D61-B13C-10CB62CFFD89}" destId="{F526DDE7-0419-44E2-959C-F0FF4D5F2AEE}" srcOrd="0" destOrd="0" parTransId="{C726141F-28AA-4D4D-AF79-86A9B11FE56C}" sibTransId="{1FAEAFDE-DFCE-48B5-A348-DA160AB0CD7E}"/>
    <dgm:cxn modelId="{E6A680F2-E2CF-48CB-BCFB-CFFF031F76BF}" srcId="{846AF5FF-5634-41CD-A867-8A9E8B5C213F}" destId="{1EEA9147-98C1-4FC6-8B87-E980379D2A55}" srcOrd="1" destOrd="0" parTransId="{CFE40FCF-76B8-4637-B0F9-5AA38EDC2AE0}" sibTransId="{F3541122-AB8B-4D72-8686-CEE4A9B5D8B4}"/>
    <dgm:cxn modelId="{6E1395F9-218E-41FF-BAFE-620AEE370746}" srcId="{846AF5FF-5634-41CD-A867-8A9E8B5C213F}" destId="{FA0DAE15-C383-46C4-B901-A9847F988716}" srcOrd="2" destOrd="0" parTransId="{33EEC882-E35A-46D9-8551-0CB989526626}" sibTransId="{8805AE0C-948E-47A2-8F5E-F5EE49FAF7FD}"/>
    <dgm:cxn modelId="{2F66DAFC-0C3F-4FFA-A66B-30A3E5D43D21}" type="presOf" srcId="{03FA47C4-4339-40CC-B814-809E7F17208E}" destId="{D0CCE5F4-7F99-4175-A2C8-237A80D592D4}" srcOrd="0" destOrd="0" presId="urn:microsoft.com/office/officeart/2005/8/layout/hList1"/>
    <dgm:cxn modelId="{5B0DAA4D-6E37-470F-921F-89FC19B21819}" type="presParOf" srcId="{CF6F6BF8-F1F2-4B14-8614-16791192904E}" destId="{58FA2CC1-C3EE-4906-920F-B6677426F9AF}" srcOrd="0" destOrd="0" presId="urn:microsoft.com/office/officeart/2005/8/layout/hList1"/>
    <dgm:cxn modelId="{402590D3-937C-4254-B1A3-3B1F805A2CDC}" type="presParOf" srcId="{58FA2CC1-C3EE-4906-920F-B6677426F9AF}" destId="{90B08D12-EE18-408A-88BF-093EF79AC1AC}" srcOrd="0" destOrd="0" presId="urn:microsoft.com/office/officeart/2005/8/layout/hList1"/>
    <dgm:cxn modelId="{F5903448-D35F-4A16-976B-FF751F78613F}" type="presParOf" srcId="{58FA2CC1-C3EE-4906-920F-B6677426F9AF}" destId="{67413D5F-0AFE-4325-B2F4-71C4DF02652B}" srcOrd="1" destOrd="0" presId="urn:microsoft.com/office/officeart/2005/8/layout/hList1"/>
    <dgm:cxn modelId="{AD0E4FF3-6082-4D2C-AD47-2463493E0F55}" type="presParOf" srcId="{CF6F6BF8-F1F2-4B14-8614-16791192904E}" destId="{D0097144-A600-4DD9-928A-25A886EAD155}" srcOrd="1" destOrd="0" presId="urn:microsoft.com/office/officeart/2005/8/layout/hList1"/>
    <dgm:cxn modelId="{17438A16-E6DF-4669-87F6-D3B734E516D8}" type="presParOf" srcId="{CF6F6BF8-F1F2-4B14-8614-16791192904E}" destId="{C7ACEC56-B722-4793-9EC4-8340027EAA0F}" srcOrd="2" destOrd="0" presId="urn:microsoft.com/office/officeart/2005/8/layout/hList1"/>
    <dgm:cxn modelId="{085FCFF9-28F6-4A0F-8205-380D6C5030E5}" type="presParOf" srcId="{C7ACEC56-B722-4793-9EC4-8340027EAA0F}" destId="{80ED4FAF-FF9A-4A6F-9E25-1E62A85A77E2}" srcOrd="0" destOrd="0" presId="urn:microsoft.com/office/officeart/2005/8/layout/hList1"/>
    <dgm:cxn modelId="{82A0FE60-535A-4ED4-AFBE-0A276CF20AB7}" type="presParOf" srcId="{C7ACEC56-B722-4793-9EC4-8340027EAA0F}" destId="{5E38BD4F-2F62-4E8C-A7C8-E2061F91A09C}" srcOrd="1" destOrd="0" presId="urn:microsoft.com/office/officeart/2005/8/layout/hList1"/>
    <dgm:cxn modelId="{26604EA1-5736-411E-AB6B-5F177F1F3CFD}" type="presParOf" srcId="{CF6F6BF8-F1F2-4B14-8614-16791192904E}" destId="{4CAF9800-7BDB-4FAE-AB3C-4B0C6EAE662B}" srcOrd="3" destOrd="0" presId="urn:microsoft.com/office/officeart/2005/8/layout/hList1"/>
    <dgm:cxn modelId="{FE55DAF7-3BD0-44DB-8D47-E8A85D34ADCC}" type="presParOf" srcId="{CF6F6BF8-F1F2-4B14-8614-16791192904E}" destId="{E3501525-570F-44B7-85C0-8B3932978A00}" srcOrd="4" destOrd="0" presId="urn:microsoft.com/office/officeart/2005/8/layout/hList1"/>
    <dgm:cxn modelId="{30020232-F697-4E52-9F92-D328BE515778}" type="presParOf" srcId="{E3501525-570F-44B7-85C0-8B3932978A00}" destId="{91D02EE5-BCB9-4356-B1D5-B6114A474443}" srcOrd="0" destOrd="0" presId="urn:microsoft.com/office/officeart/2005/8/layout/hList1"/>
    <dgm:cxn modelId="{622D0D28-E6BC-4D9D-8BA1-8A0CA8540A8E}" type="presParOf" srcId="{E3501525-570F-44B7-85C0-8B3932978A00}" destId="{D0CCE5F4-7F99-4175-A2C8-237A80D592D4}"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44EDFE-A0C3-42A2-864D-D36FE650C3F4}">
      <dsp:nvSpPr>
        <dsp:cNvPr id="0" name=""/>
        <dsp:cNvSpPr/>
      </dsp:nvSpPr>
      <dsp:spPr>
        <a:xfrm>
          <a:off x="3432" y="265729"/>
          <a:ext cx="3347065" cy="853983"/>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SG" sz="2200" kern="1200" dirty="0"/>
            <a:t>Managing Outliers </a:t>
          </a:r>
          <a:endParaRPr lang="en-US" sz="2200" kern="1200" dirty="0"/>
        </a:p>
      </dsp:txBody>
      <dsp:txXfrm>
        <a:off x="3432" y="265729"/>
        <a:ext cx="3347065" cy="853983"/>
      </dsp:txXfrm>
    </dsp:sp>
    <dsp:sp modelId="{35D9CB75-C0EE-488B-AE84-F724B6681923}">
      <dsp:nvSpPr>
        <dsp:cNvPr id="0" name=""/>
        <dsp:cNvSpPr/>
      </dsp:nvSpPr>
      <dsp:spPr>
        <a:xfrm>
          <a:off x="3432" y="1119712"/>
          <a:ext cx="3347065" cy="1298384"/>
        </a:xfrm>
        <a:prstGeom prst="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SG" sz="2200" kern="1200" dirty="0"/>
            <a:t>The outliers are managed by IQR method</a:t>
          </a:r>
          <a:endParaRPr lang="en-US" sz="2200" kern="1200" dirty="0"/>
        </a:p>
      </dsp:txBody>
      <dsp:txXfrm>
        <a:off x="3432" y="1119712"/>
        <a:ext cx="3347065" cy="1298384"/>
      </dsp:txXfrm>
    </dsp:sp>
    <dsp:sp modelId="{ED505DEC-8FED-4154-8951-47D2DF21C423}">
      <dsp:nvSpPr>
        <dsp:cNvPr id="0" name=""/>
        <dsp:cNvSpPr/>
      </dsp:nvSpPr>
      <dsp:spPr>
        <a:xfrm>
          <a:off x="3819087" y="265729"/>
          <a:ext cx="3347065" cy="853983"/>
        </a:xfrm>
        <a:prstGeom prst="rect">
          <a:avLst/>
        </a:prstGeom>
        <a:gradFill rotWithShape="0">
          <a:gsLst>
            <a:gs pos="0">
              <a:schemeClr val="accent3">
                <a:hueOff val="-778432"/>
                <a:satOff val="12933"/>
                <a:lumOff val="21765"/>
                <a:alphaOff val="0"/>
                <a:satMod val="103000"/>
                <a:lumMod val="102000"/>
                <a:tint val="94000"/>
              </a:schemeClr>
            </a:gs>
            <a:gs pos="50000">
              <a:schemeClr val="accent3">
                <a:hueOff val="-778432"/>
                <a:satOff val="12933"/>
                <a:lumOff val="21765"/>
                <a:alphaOff val="0"/>
                <a:satMod val="110000"/>
                <a:lumMod val="100000"/>
                <a:shade val="100000"/>
              </a:schemeClr>
            </a:gs>
            <a:gs pos="100000">
              <a:schemeClr val="accent3">
                <a:hueOff val="-778432"/>
                <a:satOff val="12933"/>
                <a:lumOff val="21765"/>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SG" sz="2200" kern="1200" dirty="0"/>
            <a:t>Standard Scaling</a:t>
          </a:r>
          <a:endParaRPr lang="en-US" sz="2200" kern="1200" dirty="0"/>
        </a:p>
      </dsp:txBody>
      <dsp:txXfrm>
        <a:off x="3819087" y="265729"/>
        <a:ext cx="3347065" cy="853983"/>
      </dsp:txXfrm>
    </dsp:sp>
    <dsp:sp modelId="{0E531E3B-2BBA-42B6-BD62-EA859A5FE8F3}">
      <dsp:nvSpPr>
        <dsp:cNvPr id="0" name=""/>
        <dsp:cNvSpPr/>
      </dsp:nvSpPr>
      <dsp:spPr>
        <a:xfrm>
          <a:off x="3819087" y="1119712"/>
          <a:ext cx="3347065" cy="1298384"/>
        </a:xfrm>
        <a:prstGeom prst="rect">
          <a:avLst/>
        </a:prstGeom>
        <a:solidFill>
          <a:schemeClr val="accent3">
            <a:tint val="40000"/>
            <a:alpha val="90000"/>
            <a:hueOff val="-713547"/>
            <a:satOff val="29501"/>
            <a:lumOff val="4253"/>
            <a:alphaOff val="0"/>
          </a:schemeClr>
        </a:solidFill>
        <a:ln w="6350" cap="flat" cmpd="sng" algn="ctr">
          <a:solidFill>
            <a:schemeClr val="accent3">
              <a:tint val="40000"/>
              <a:alpha val="90000"/>
              <a:hueOff val="-713547"/>
              <a:satOff val="29501"/>
              <a:lumOff val="4253"/>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SG" sz="2200" kern="1200" dirty="0"/>
            <a:t>Standardized features to a mean of 0 and standard deviation of 1</a:t>
          </a:r>
          <a:endParaRPr lang="en-US" sz="2200" kern="1200" dirty="0"/>
        </a:p>
      </dsp:txBody>
      <dsp:txXfrm>
        <a:off x="3819087" y="1119712"/>
        <a:ext cx="3347065" cy="1298384"/>
      </dsp:txXfrm>
    </dsp:sp>
    <dsp:sp modelId="{BA2D0FD4-067B-4F85-B39D-5983250CFB09}">
      <dsp:nvSpPr>
        <dsp:cNvPr id="0" name=""/>
        <dsp:cNvSpPr/>
      </dsp:nvSpPr>
      <dsp:spPr>
        <a:xfrm>
          <a:off x="7634742" y="265729"/>
          <a:ext cx="3347065" cy="853983"/>
        </a:xfrm>
        <a:prstGeom prst="rect">
          <a:avLst/>
        </a:prstGeom>
        <a:gradFill rotWithShape="0">
          <a:gsLst>
            <a:gs pos="0">
              <a:schemeClr val="accent3">
                <a:hueOff val="-1556864"/>
                <a:satOff val="25865"/>
                <a:lumOff val="43529"/>
                <a:alphaOff val="0"/>
                <a:satMod val="103000"/>
                <a:lumMod val="102000"/>
                <a:tint val="94000"/>
              </a:schemeClr>
            </a:gs>
            <a:gs pos="50000">
              <a:schemeClr val="accent3">
                <a:hueOff val="-1556864"/>
                <a:satOff val="25865"/>
                <a:lumOff val="43529"/>
                <a:alphaOff val="0"/>
                <a:satMod val="110000"/>
                <a:lumMod val="100000"/>
                <a:shade val="100000"/>
              </a:schemeClr>
            </a:gs>
            <a:gs pos="100000">
              <a:schemeClr val="accent3">
                <a:hueOff val="-1556864"/>
                <a:satOff val="25865"/>
                <a:lumOff val="43529"/>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SG" sz="2200" kern="1200" dirty="0"/>
            <a:t>Principal Component Analysis</a:t>
          </a:r>
          <a:endParaRPr lang="en-US" sz="2200" kern="1200" dirty="0"/>
        </a:p>
      </dsp:txBody>
      <dsp:txXfrm>
        <a:off x="7634742" y="265729"/>
        <a:ext cx="3347065" cy="853983"/>
      </dsp:txXfrm>
    </dsp:sp>
    <dsp:sp modelId="{D3C4A436-DB44-4C32-8294-EB630ABDAE8C}">
      <dsp:nvSpPr>
        <dsp:cNvPr id="0" name=""/>
        <dsp:cNvSpPr/>
      </dsp:nvSpPr>
      <dsp:spPr>
        <a:xfrm>
          <a:off x="7634742" y="1119712"/>
          <a:ext cx="3347065" cy="1298384"/>
        </a:xfrm>
        <a:prstGeom prst="rect">
          <a:avLst/>
        </a:prstGeom>
        <a:solidFill>
          <a:schemeClr val="accent3">
            <a:tint val="40000"/>
            <a:alpha val="90000"/>
            <a:hueOff val="-1427094"/>
            <a:satOff val="59002"/>
            <a:lumOff val="8506"/>
            <a:alphaOff val="0"/>
          </a:schemeClr>
        </a:solidFill>
        <a:ln w="6350" cap="flat" cmpd="sng" algn="ctr">
          <a:solidFill>
            <a:schemeClr val="accent3">
              <a:tint val="40000"/>
              <a:alpha val="90000"/>
              <a:hueOff val="-1427094"/>
              <a:satOff val="59002"/>
              <a:lumOff val="8506"/>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SG" sz="2200" kern="1200" dirty="0"/>
            <a:t>Applied PCA and capture 56% of variances into 2 components pc1 and pc2  </a:t>
          </a:r>
          <a:endParaRPr lang="en-US" sz="2200" kern="1200" dirty="0"/>
        </a:p>
      </dsp:txBody>
      <dsp:txXfrm>
        <a:off x="7634742" y="1119712"/>
        <a:ext cx="3347065" cy="129838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B08D12-EE18-408A-88BF-093EF79AC1AC}">
      <dsp:nvSpPr>
        <dsp:cNvPr id="0" name=""/>
        <dsp:cNvSpPr/>
      </dsp:nvSpPr>
      <dsp:spPr>
        <a:xfrm>
          <a:off x="3392" y="10586"/>
          <a:ext cx="3307508" cy="3168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SG" sz="1100" kern="1200" dirty="0"/>
            <a:t>Model 1(Architecture 1) </a:t>
          </a:r>
          <a:endParaRPr lang="en-US" sz="1100" kern="1200" dirty="0"/>
        </a:p>
      </dsp:txBody>
      <dsp:txXfrm>
        <a:off x="3392" y="10586"/>
        <a:ext cx="3307508" cy="316800"/>
      </dsp:txXfrm>
    </dsp:sp>
    <dsp:sp modelId="{67413D5F-0AFE-4325-B2F4-71C4DF02652B}">
      <dsp:nvSpPr>
        <dsp:cNvPr id="0" name=""/>
        <dsp:cNvSpPr/>
      </dsp:nvSpPr>
      <dsp:spPr>
        <a:xfrm>
          <a:off x="3392" y="327386"/>
          <a:ext cx="3307508" cy="48312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ctr" defTabSz="488950">
            <a:lnSpc>
              <a:spcPct val="90000"/>
            </a:lnSpc>
            <a:spcBef>
              <a:spcPct val="0"/>
            </a:spcBef>
            <a:spcAft>
              <a:spcPct val="15000"/>
            </a:spcAft>
            <a:buFontTx/>
            <a:buNone/>
          </a:pPr>
          <a:r>
            <a:rPr lang="en-SG" sz="1100" kern="1200" dirty="0"/>
            <a:t>Batch size 64</a:t>
          </a:r>
        </a:p>
      </dsp:txBody>
      <dsp:txXfrm>
        <a:off x="3392" y="327386"/>
        <a:ext cx="3307508" cy="483120"/>
      </dsp:txXfrm>
    </dsp:sp>
    <dsp:sp modelId="{80ED4FAF-FF9A-4A6F-9E25-1E62A85A77E2}">
      <dsp:nvSpPr>
        <dsp:cNvPr id="0" name=""/>
        <dsp:cNvSpPr/>
      </dsp:nvSpPr>
      <dsp:spPr>
        <a:xfrm>
          <a:off x="3773951" y="10586"/>
          <a:ext cx="3307508" cy="3168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SG" sz="1100" kern="1200" dirty="0"/>
            <a:t>Model 2 (Architecture 1) </a:t>
          </a:r>
          <a:endParaRPr lang="en-US" sz="1100" kern="1200" dirty="0"/>
        </a:p>
      </dsp:txBody>
      <dsp:txXfrm>
        <a:off x="3773951" y="10586"/>
        <a:ext cx="3307508" cy="316800"/>
      </dsp:txXfrm>
    </dsp:sp>
    <dsp:sp modelId="{5E38BD4F-2F62-4E8C-A7C8-E2061F91A09C}">
      <dsp:nvSpPr>
        <dsp:cNvPr id="0" name=""/>
        <dsp:cNvSpPr/>
      </dsp:nvSpPr>
      <dsp:spPr>
        <a:xfrm>
          <a:off x="3773951" y="327386"/>
          <a:ext cx="3307508" cy="483120"/>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ctr" defTabSz="488950">
            <a:lnSpc>
              <a:spcPct val="90000"/>
            </a:lnSpc>
            <a:spcBef>
              <a:spcPct val="0"/>
            </a:spcBef>
            <a:spcAft>
              <a:spcPct val="15000"/>
            </a:spcAft>
            <a:buFontTx/>
            <a:buNone/>
          </a:pPr>
          <a:r>
            <a:rPr lang="en-SG" sz="1100" kern="1200" dirty="0"/>
            <a:t>Batch size 64 no augmentation</a:t>
          </a:r>
        </a:p>
      </dsp:txBody>
      <dsp:txXfrm>
        <a:off x="3773951" y="327386"/>
        <a:ext cx="3307508" cy="483120"/>
      </dsp:txXfrm>
    </dsp:sp>
    <dsp:sp modelId="{91D02EE5-BCB9-4356-B1D5-B6114A474443}">
      <dsp:nvSpPr>
        <dsp:cNvPr id="0" name=""/>
        <dsp:cNvSpPr/>
      </dsp:nvSpPr>
      <dsp:spPr>
        <a:xfrm>
          <a:off x="7544511" y="10586"/>
          <a:ext cx="3307508" cy="316800"/>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SG" sz="1100" kern="1200" dirty="0"/>
            <a:t>Model 3 (Architecture 2) </a:t>
          </a:r>
          <a:endParaRPr lang="en-US" sz="1100" kern="1200" dirty="0"/>
        </a:p>
      </dsp:txBody>
      <dsp:txXfrm>
        <a:off x="7544511" y="10586"/>
        <a:ext cx="3307508" cy="316800"/>
      </dsp:txXfrm>
    </dsp:sp>
    <dsp:sp modelId="{D0CCE5F4-7F99-4175-A2C8-237A80D592D4}">
      <dsp:nvSpPr>
        <dsp:cNvPr id="0" name=""/>
        <dsp:cNvSpPr/>
      </dsp:nvSpPr>
      <dsp:spPr>
        <a:xfrm>
          <a:off x="7544511" y="327386"/>
          <a:ext cx="3307508" cy="483120"/>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ctr" defTabSz="488950">
            <a:lnSpc>
              <a:spcPct val="90000"/>
            </a:lnSpc>
            <a:spcBef>
              <a:spcPct val="0"/>
            </a:spcBef>
            <a:spcAft>
              <a:spcPct val="15000"/>
            </a:spcAft>
            <a:buFontTx/>
            <a:buNone/>
          </a:pPr>
          <a:r>
            <a:rPr lang="en-SG" sz="1100" kern="1200" dirty="0"/>
            <a:t>Batch size 64</a:t>
          </a:r>
        </a:p>
      </dsp:txBody>
      <dsp:txXfrm>
        <a:off x="7544511" y="327386"/>
        <a:ext cx="3307508" cy="48312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5B7BAA-8165-4945-A0A8-08110D6DEA43}">
      <dsp:nvSpPr>
        <dsp:cNvPr id="0" name=""/>
        <dsp:cNvSpPr/>
      </dsp:nvSpPr>
      <dsp:spPr>
        <a:xfrm>
          <a:off x="0" y="287830"/>
          <a:ext cx="5556282" cy="874125"/>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31229" tIns="312420" rIns="431229"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The clustering accuracy is 93% is the ratio of the number of correct predictions against the number of actual classes </a:t>
          </a:r>
        </a:p>
      </dsp:txBody>
      <dsp:txXfrm>
        <a:off x="0" y="287830"/>
        <a:ext cx="5556282" cy="874125"/>
      </dsp:txXfrm>
    </dsp:sp>
    <dsp:sp modelId="{6B0C1962-DD04-4562-AE9D-1894D912DAD0}">
      <dsp:nvSpPr>
        <dsp:cNvPr id="0" name=""/>
        <dsp:cNvSpPr/>
      </dsp:nvSpPr>
      <dsp:spPr>
        <a:xfrm>
          <a:off x="277814" y="66430"/>
          <a:ext cx="3889397" cy="442800"/>
        </a:xfrm>
        <a:prstGeom prst="round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7010" tIns="0" rIns="147010" bIns="0" numCol="1" spcCol="1270" anchor="ctr" anchorCtr="0">
          <a:noAutofit/>
        </a:bodyPr>
        <a:lstStyle/>
        <a:p>
          <a:pPr marL="0" lvl="0" indent="0" algn="l" defTabSz="666750">
            <a:lnSpc>
              <a:spcPct val="90000"/>
            </a:lnSpc>
            <a:spcBef>
              <a:spcPct val="0"/>
            </a:spcBef>
            <a:spcAft>
              <a:spcPct val="35000"/>
            </a:spcAft>
            <a:buNone/>
          </a:pPr>
          <a:r>
            <a:rPr lang="en-SG" sz="1500" kern="1200" dirty="0"/>
            <a:t>Accuracy</a:t>
          </a:r>
          <a:endParaRPr lang="en-US" sz="1500" kern="1200" dirty="0"/>
        </a:p>
      </dsp:txBody>
      <dsp:txXfrm>
        <a:off x="299430" y="88046"/>
        <a:ext cx="3846165" cy="399568"/>
      </dsp:txXfrm>
    </dsp:sp>
    <dsp:sp modelId="{AB6D1AE3-229D-40C6-8883-D3A377D4EE27}">
      <dsp:nvSpPr>
        <dsp:cNvPr id="0" name=""/>
        <dsp:cNvSpPr/>
      </dsp:nvSpPr>
      <dsp:spPr>
        <a:xfrm>
          <a:off x="0" y="1464355"/>
          <a:ext cx="5556282" cy="1110375"/>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31229" tIns="312420" rIns="431229"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The confusion matrix involves 10 classes where the diagonal elements from top left to bottom right is show the number of correct predictions for each class. </a:t>
          </a:r>
        </a:p>
      </dsp:txBody>
      <dsp:txXfrm>
        <a:off x="0" y="1464355"/>
        <a:ext cx="5556282" cy="1110375"/>
      </dsp:txXfrm>
    </dsp:sp>
    <dsp:sp modelId="{6F4FA67A-7DC4-46B9-A7C1-B78985D49500}">
      <dsp:nvSpPr>
        <dsp:cNvPr id="0" name=""/>
        <dsp:cNvSpPr/>
      </dsp:nvSpPr>
      <dsp:spPr>
        <a:xfrm>
          <a:off x="277814" y="1242955"/>
          <a:ext cx="3889397" cy="442800"/>
        </a:xfrm>
        <a:prstGeom prst="roundRect">
          <a:avLst/>
        </a:prstGeom>
        <a:solidFill>
          <a:schemeClr val="accent3">
            <a:hueOff val="-518955"/>
            <a:satOff val="8622"/>
            <a:lumOff val="1451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7010" tIns="0" rIns="147010" bIns="0" numCol="1" spcCol="1270" anchor="ctr" anchorCtr="0">
          <a:noAutofit/>
        </a:bodyPr>
        <a:lstStyle/>
        <a:p>
          <a:pPr marL="0" lvl="0" indent="0" algn="l" defTabSz="666750">
            <a:lnSpc>
              <a:spcPct val="90000"/>
            </a:lnSpc>
            <a:spcBef>
              <a:spcPct val="0"/>
            </a:spcBef>
            <a:spcAft>
              <a:spcPct val="35000"/>
            </a:spcAft>
            <a:buNone/>
          </a:pPr>
          <a:r>
            <a:rPr lang="en-SG" sz="1500" kern="1200" dirty="0"/>
            <a:t>Confusion Matrix</a:t>
          </a:r>
          <a:endParaRPr lang="en-US" sz="1500" kern="1200" dirty="0"/>
        </a:p>
      </dsp:txBody>
      <dsp:txXfrm>
        <a:off x="299430" y="1264571"/>
        <a:ext cx="3846165" cy="399568"/>
      </dsp:txXfrm>
    </dsp:sp>
    <dsp:sp modelId="{6154298B-0EF8-402B-A327-D73B9E041396}">
      <dsp:nvSpPr>
        <dsp:cNvPr id="0" name=""/>
        <dsp:cNvSpPr/>
      </dsp:nvSpPr>
      <dsp:spPr>
        <a:xfrm>
          <a:off x="0" y="2877130"/>
          <a:ext cx="5556282" cy="137025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31229" tIns="312420" rIns="431229" bIns="106680" numCol="1" spcCol="1270" anchor="t" anchorCtr="0">
          <a:noAutofit/>
        </a:bodyPr>
        <a:lstStyle/>
        <a:p>
          <a:pPr marL="114300" lvl="1" indent="-114300" algn="l" defTabSz="666750">
            <a:lnSpc>
              <a:spcPct val="90000"/>
            </a:lnSpc>
            <a:spcBef>
              <a:spcPct val="0"/>
            </a:spcBef>
            <a:spcAft>
              <a:spcPct val="15000"/>
            </a:spcAft>
            <a:buFont typeface="Arial" panose="020B0604020202020204" pitchFamily="34" charset="0"/>
            <a:buChar char="•"/>
          </a:pPr>
          <a:r>
            <a:rPr lang="en-US" sz="1500" kern="1200" dirty="0"/>
            <a:t>The precision is 93%, which </a:t>
          </a:r>
          <a:r>
            <a:rPr lang="en-US" sz="1500" b="0" i="0" kern="1200" dirty="0"/>
            <a:t>measures correctly predicted positives relative to total predicted positives.</a:t>
          </a:r>
          <a:endParaRPr lang="en-US" sz="1500" kern="1200" dirty="0"/>
        </a:p>
        <a:p>
          <a:pPr marL="114300" lvl="1" indent="-114300" algn="l" defTabSz="666750">
            <a:lnSpc>
              <a:spcPct val="90000"/>
            </a:lnSpc>
            <a:spcBef>
              <a:spcPct val="0"/>
            </a:spcBef>
            <a:spcAft>
              <a:spcPct val="15000"/>
            </a:spcAft>
            <a:buFont typeface="Arial" panose="020B0604020202020204" pitchFamily="34" charset="0"/>
            <a:buChar char="•"/>
          </a:pPr>
          <a:r>
            <a:rPr lang="en-US" sz="1500" kern="1200" dirty="0"/>
            <a:t>The recall is 93%, which </a:t>
          </a:r>
          <a:r>
            <a:rPr lang="en-US" sz="1500" b="0" i="0" kern="1200" dirty="0"/>
            <a:t>gauges correctly predicted positives against total actual positives.</a:t>
          </a:r>
          <a:endParaRPr lang="en-US" sz="1500" kern="1200" dirty="0"/>
        </a:p>
      </dsp:txBody>
      <dsp:txXfrm>
        <a:off x="0" y="2877130"/>
        <a:ext cx="5556282" cy="1370250"/>
      </dsp:txXfrm>
    </dsp:sp>
    <dsp:sp modelId="{E3B69B2A-5A33-4A28-A7F2-B46990CF7C3F}">
      <dsp:nvSpPr>
        <dsp:cNvPr id="0" name=""/>
        <dsp:cNvSpPr/>
      </dsp:nvSpPr>
      <dsp:spPr>
        <a:xfrm>
          <a:off x="277814" y="2655730"/>
          <a:ext cx="3889397" cy="442800"/>
        </a:xfrm>
        <a:prstGeom prst="roundRect">
          <a:avLst/>
        </a:prstGeom>
        <a:solidFill>
          <a:schemeClr val="accent3">
            <a:hueOff val="-1037909"/>
            <a:satOff val="17243"/>
            <a:lumOff val="29019"/>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7010" tIns="0" rIns="147010" bIns="0" numCol="1" spcCol="1270" anchor="ctr" anchorCtr="0">
          <a:noAutofit/>
        </a:bodyPr>
        <a:lstStyle/>
        <a:p>
          <a:pPr marL="0" lvl="0" indent="0" algn="l" defTabSz="666750">
            <a:lnSpc>
              <a:spcPct val="90000"/>
            </a:lnSpc>
            <a:spcBef>
              <a:spcPct val="0"/>
            </a:spcBef>
            <a:spcAft>
              <a:spcPct val="35000"/>
            </a:spcAft>
            <a:buNone/>
          </a:pPr>
          <a:r>
            <a:rPr lang="en-SG" sz="1500" kern="1200" dirty="0"/>
            <a:t>Precision &amp; Recall</a:t>
          </a:r>
          <a:endParaRPr lang="en-US" sz="1500" kern="1200" dirty="0"/>
        </a:p>
      </dsp:txBody>
      <dsp:txXfrm>
        <a:off x="299430" y="2677346"/>
        <a:ext cx="3846165" cy="399568"/>
      </dsp:txXfrm>
    </dsp:sp>
    <dsp:sp modelId="{CA85B844-3F9F-48B3-A235-72B8012EFFB0}">
      <dsp:nvSpPr>
        <dsp:cNvPr id="0" name=""/>
        <dsp:cNvSpPr/>
      </dsp:nvSpPr>
      <dsp:spPr>
        <a:xfrm>
          <a:off x="0" y="4549780"/>
          <a:ext cx="5556282" cy="649687"/>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31229" tIns="312420" rIns="431229" bIns="106680" numCol="1" spcCol="1270" anchor="t" anchorCtr="0">
          <a:noAutofit/>
        </a:bodyPr>
        <a:lstStyle/>
        <a:p>
          <a:pPr marL="114300" lvl="1" indent="-114300" algn="l" defTabSz="666750">
            <a:lnSpc>
              <a:spcPct val="90000"/>
            </a:lnSpc>
            <a:spcBef>
              <a:spcPct val="0"/>
            </a:spcBef>
            <a:spcAft>
              <a:spcPct val="15000"/>
            </a:spcAft>
            <a:buFont typeface="Arial" panose="020B0604020202020204" pitchFamily="34" charset="0"/>
            <a:buChar char="•"/>
          </a:pPr>
          <a:r>
            <a:rPr lang="en-SG" sz="1500" kern="1200" dirty="0"/>
            <a:t>The F1 score is 93%, which </a:t>
          </a:r>
          <a:r>
            <a:rPr lang="en-US" sz="1500" b="0" i="0" kern="1200" dirty="0"/>
            <a:t>balances precision and recall</a:t>
          </a:r>
          <a:endParaRPr lang="en-US" sz="1500" kern="1200" dirty="0"/>
        </a:p>
      </dsp:txBody>
      <dsp:txXfrm>
        <a:off x="0" y="4549780"/>
        <a:ext cx="5556282" cy="649687"/>
      </dsp:txXfrm>
    </dsp:sp>
    <dsp:sp modelId="{F197348A-FD54-40A8-B4DF-16E3DC4F739A}">
      <dsp:nvSpPr>
        <dsp:cNvPr id="0" name=""/>
        <dsp:cNvSpPr/>
      </dsp:nvSpPr>
      <dsp:spPr>
        <a:xfrm>
          <a:off x="277814" y="4328380"/>
          <a:ext cx="3889397" cy="442800"/>
        </a:xfrm>
        <a:prstGeom prst="roundRect">
          <a:avLst/>
        </a:prstGeom>
        <a:solidFill>
          <a:schemeClr val="accent3">
            <a:hueOff val="-1556864"/>
            <a:satOff val="25865"/>
            <a:lumOff val="43529"/>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7010" tIns="0" rIns="147010" bIns="0" numCol="1" spcCol="1270" anchor="ctr" anchorCtr="0">
          <a:noAutofit/>
        </a:bodyPr>
        <a:lstStyle/>
        <a:p>
          <a:pPr marL="0" lvl="0" indent="0" algn="l" defTabSz="666750">
            <a:lnSpc>
              <a:spcPct val="90000"/>
            </a:lnSpc>
            <a:spcBef>
              <a:spcPct val="0"/>
            </a:spcBef>
            <a:spcAft>
              <a:spcPct val="35000"/>
            </a:spcAft>
            <a:buNone/>
          </a:pPr>
          <a:r>
            <a:rPr lang="en-SG" sz="1500" kern="1200" dirty="0"/>
            <a:t>F-Score</a:t>
          </a:r>
          <a:endParaRPr lang="en-US" sz="1500" kern="1200" dirty="0"/>
        </a:p>
      </dsp:txBody>
      <dsp:txXfrm>
        <a:off x="299430" y="4349996"/>
        <a:ext cx="3846165" cy="399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080B6D-4ABD-4D45-9D99-B0561269456F}">
      <dsp:nvSpPr>
        <dsp:cNvPr id="0" name=""/>
        <dsp:cNvSpPr/>
      </dsp:nvSpPr>
      <dsp:spPr>
        <a:xfrm>
          <a:off x="1445" y="0"/>
          <a:ext cx="3759480" cy="165577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SG" sz="2200" kern="1200" dirty="0"/>
            <a:t>K-Means</a:t>
          </a:r>
          <a:endParaRPr lang="en-US" sz="2200" kern="1200" dirty="0"/>
        </a:p>
      </dsp:txBody>
      <dsp:txXfrm>
        <a:off x="1445" y="0"/>
        <a:ext cx="3759480" cy="496732"/>
      </dsp:txXfrm>
    </dsp:sp>
    <dsp:sp modelId="{CB654595-3DD8-45F8-8925-2018FC9A6B77}">
      <dsp:nvSpPr>
        <dsp:cNvPr id="0" name=""/>
        <dsp:cNvSpPr/>
      </dsp:nvSpPr>
      <dsp:spPr>
        <a:xfrm>
          <a:off x="377393" y="496732"/>
          <a:ext cx="3007584" cy="1076254"/>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SG" sz="1500" kern="1200" dirty="0"/>
            <a:t>Applied various k-values to identify best groupings of wine data. Elbow and Silhouette score methods applied to find best k </a:t>
          </a:r>
          <a:endParaRPr lang="en-US" sz="1500" kern="1200" dirty="0"/>
        </a:p>
      </dsp:txBody>
      <dsp:txXfrm>
        <a:off x="408915" y="528254"/>
        <a:ext cx="2944540" cy="1013210"/>
      </dsp:txXfrm>
    </dsp:sp>
    <dsp:sp modelId="{3B6C87A3-37BC-4BE5-84D1-26743BC7598E}">
      <dsp:nvSpPr>
        <dsp:cNvPr id="0" name=""/>
        <dsp:cNvSpPr/>
      </dsp:nvSpPr>
      <dsp:spPr>
        <a:xfrm>
          <a:off x="4042887" y="0"/>
          <a:ext cx="3759480" cy="165577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SG" sz="2200" kern="1200" dirty="0"/>
            <a:t>Agglomerative </a:t>
          </a:r>
          <a:endParaRPr lang="en-US" sz="2200" kern="1200" dirty="0"/>
        </a:p>
      </dsp:txBody>
      <dsp:txXfrm>
        <a:off x="4042887" y="0"/>
        <a:ext cx="3759480" cy="496732"/>
      </dsp:txXfrm>
    </dsp:sp>
    <dsp:sp modelId="{FFC68BD1-8FD7-47D9-A9A7-BC4838C1C63D}">
      <dsp:nvSpPr>
        <dsp:cNvPr id="0" name=""/>
        <dsp:cNvSpPr/>
      </dsp:nvSpPr>
      <dsp:spPr>
        <a:xfrm>
          <a:off x="4418835" y="496732"/>
          <a:ext cx="3007584" cy="1076254"/>
        </a:xfrm>
        <a:prstGeom prst="roundRect">
          <a:avLst>
            <a:gd name="adj" fmla="val 10000"/>
          </a:avLst>
        </a:prstGeom>
        <a:solidFill>
          <a:schemeClr val="accent3">
            <a:hueOff val="-778432"/>
            <a:satOff val="12933"/>
            <a:lumOff val="2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SG" sz="1500" kern="1200" dirty="0"/>
            <a:t>Applied various linkage methods to identify best grouping of wine data. Silhouette score is used for best n-clusters </a:t>
          </a:r>
          <a:endParaRPr lang="en-US" sz="1500" kern="1200" dirty="0"/>
        </a:p>
      </dsp:txBody>
      <dsp:txXfrm>
        <a:off x="4450357" y="528254"/>
        <a:ext cx="2944540" cy="1013210"/>
      </dsp:txXfrm>
    </dsp:sp>
    <dsp:sp modelId="{DA24BDF3-D150-4105-8D15-C99F215D8CA7}">
      <dsp:nvSpPr>
        <dsp:cNvPr id="0" name=""/>
        <dsp:cNvSpPr/>
      </dsp:nvSpPr>
      <dsp:spPr>
        <a:xfrm>
          <a:off x="8084328" y="0"/>
          <a:ext cx="3759480" cy="165577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SG" sz="2200" kern="1200" dirty="0"/>
            <a:t>DBSCAN</a:t>
          </a:r>
          <a:endParaRPr lang="en-US" sz="2200" kern="1200" dirty="0"/>
        </a:p>
      </dsp:txBody>
      <dsp:txXfrm>
        <a:off x="8084328" y="0"/>
        <a:ext cx="3759480" cy="496732"/>
      </dsp:txXfrm>
    </dsp:sp>
    <dsp:sp modelId="{40F865BD-472D-4B5A-8224-9704B241F0A0}">
      <dsp:nvSpPr>
        <dsp:cNvPr id="0" name=""/>
        <dsp:cNvSpPr/>
      </dsp:nvSpPr>
      <dsp:spPr>
        <a:xfrm>
          <a:off x="8460276" y="496732"/>
          <a:ext cx="3007584" cy="1076254"/>
        </a:xfrm>
        <a:prstGeom prst="roundRect">
          <a:avLst>
            <a:gd name="adj" fmla="val 10000"/>
          </a:avLst>
        </a:prstGeom>
        <a:solidFill>
          <a:schemeClr val="accent3">
            <a:hueOff val="-1556864"/>
            <a:satOff val="25865"/>
            <a:lumOff val="435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SG" sz="1500" kern="1200" dirty="0"/>
            <a:t>Applied K-Distance graph to identify the best Epsilon value to group the wine data </a:t>
          </a:r>
          <a:endParaRPr lang="en-US" sz="1500" kern="1200" dirty="0"/>
        </a:p>
      </dsp:txBody>
      <dsp:txXfrm>
        <a:off x="8491798" y="528254"/>
        <a:ext cx="2944540" cy="10132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3CC6DE-FA33-4022-94A2-BDE1394E9FE1}">
      <dsp:nvSpPr>
        <dsp:cNvPr id="0" name=""/>
        <dsp:cNvSpPr/>
      </dsp:nvSpPr>
      <dsp:spPr>
        <a:xfrm>
          <a:off x="0" y="5381277"/>
          <a:ext cx="11571761" cy="0"/>
        </a:xfrm>
        <a:prstGeom prst="line">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4DEEBBE-8ECD-4049-95B6-DE3AD47A27F0}">
      <dsp:nvSpPr>
        <dsp:cNvPr id="0" name=""/>
        <dsp:cNvSpPr/>
      </dsp:nvSpPr>
      <dsp:spPr>
        <a:xfrm>
          <a:off x="0" y="3558648"/>
          <a:ext cx="11571761" cy="0"/>
        </a:xfrm>
        <a:prstGeom prst="line">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B71CA13-294A-4691-B104-EEA9B4444F92}">
      <dsp:nvSpPr>
        <dsp:cNvPr id="0" name=""/>
        <dsp:cNvSpPr/>
      </dsp:nvSpPr>
      <dsp:spPr>
        <a:xfrm>
          <a:off x="0" y="1736018"/>
          <a:ext cx="11571761" cy="0"/>
        </a:xfrm>
        <a:prstGeom prst="line">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187C67E-CFD6-418F-BB33-8EBD766E27E7}">
      <dsp:nvSpPr>
        <dsp:cNvPr id="0" name=""/>
        <dsp:cNvSpPr/>
      </dsp:nvSpPr>
      <dsp:spPr>
        <a:xfrm>
          <a:off x="3008657" y="181"/>
          <a:ext cx="8563103" cy="17358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b" anchorCtr="0">
          <a:noAutofit/>
        </a:bodyPr>
        <a:lstStyle/>
        <a:p>
          <a:pPr marL="0" lvl="0" indent="0" algn="l" defTabSz="1689100">
            <a:lnSpc>
              <a:spcPct val="90000"/>
            </a:lnSpc>
            <a:spcBef>
              <a:spcPct val="0"/>
            </a:spcBef>
            <a:spcAft>
              <a:spcPct val="35000"/>
            </a:spcAft>
            <a:buNone/>
          </a:pPr>
          <a:endParaRPr lang="en-US" sz="3800" kern="1200" dirty="0"/>
        </a:p>
      </dsp:txBody>
      <dsp:txXfrm>
        <a:off x="3008657" y="181"/>
        <a:ext cx="8563103" cy="1735837"/>
      </dsp:txXfrm>
    </dsp:sp>
    <dsp:sp modelId="{1E0B21E9-D539-4618-ABF8-FC55E63BC283}">
      <dsp:nvSpPr>
        <dsp:cNvPr id="0" name=""/>
        <dsp:cNvSpPr/>
      </dsp:nvSpPr>
      <dsp:spPr>
        <a:xfrm>
          <a:off x="0" y="181"/>
          <a:ext cx="3008657" cy="1735837"/>
        </a:xfrm>
        <a:prstGeom prst="round2SameRect">
          <a:avLst>
            <a:gd name="adj1" fmla="val 16670"/>
            <a:gd name="adj2" fmla="val 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1689100">
            <a:lnSpc>
              <a:spcPct val="90000"/>
            </a:lnSpc>
            <a:spcBef>
              <a:spcPct val="0"/>
            </a:spcBef>
            <a:spcAft>
              <a:spcPct val="35000"/>
            </a:spcAft>
            <a:buNone/>
          </a:pPr>
          <a:r>
            <a:rPr lang="en-SG" sz="3800" kern="1200" dirty="0"/>
            <a:t>K-Means</a:t>
          </a:r>
          <a:endParaRPr lang="en-US" sz="3800" kern="1200" dirty="0"/>
        </a:p>
      </dsp:txBody>
      <dsp:txXfrm>
        <a:off x="84752" y="84933"/>
        <a:ext cx="2839153" cy="1651085"/>
      </dsp:txXfrm>
    </dsp:sp>
    <dsp:sp modelId="{A525943F-4BA1-44B9-B155-74B837AD9C78}">
      <dsp:nvSpPr>
        <dsp:cNvPr id="0" name=""/>
        <dsp:cNvSpPr/>
      </dsp:nvSpPr>
      <dsp:spPr>
        <a:xfrm>
          <a:off x="3008657" y="1822810"/>
          <a:ext cx="8563103" cy="17358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b" anchorCtr="0">
          <a:noAutofit/>
        </a:bodyPr>
        <a:lstStyle/>
        <a:p>
          <a:pPr marL="0" lvl="0" indent="0" algn="l" defTabSz="1689100">
            <a:lnSpc>
              <a:spcPct val="90000"/>
            </a:lnSpc>
            <a:spcBef>
              <a:spcPct val="0"/>
            </a:spcBef>
            <a:spcAft>
              <a:spcPct val="35000"/>
            </a:spcAft>
            <a:buNone/>
          </a:pPr>
          <a:endParaRPr lang="en-US" sz="3800" kern="1200" dirty="0"/>
        </a:p>
      </dsp:txBody>
      <dsp:txXfrm>
        <a:off x="3008657" y="1822810"/>
        <a:ext cx="8563103" cy="1735837"/>
      </dsp:txXfrm>
    </dsp:sp>
    <dsp:sp modelId="{F5460490-3C14-43C3-8236-C167A0C295EB}">
      <dsp:nvSpPr>
        <dsp:cNvPr id="0" name=""/>
        <dsp:cNvSpPr/>
      </dsp:nvSpPr>
      <dsp:spPr>
        <a:xfrm>
          <a:off x="0" y="1822810"/>
          <a:ext cx="3008657" cy="1735837"/>
        </a:xfrm>
        <a:prstGeom prst="round2SameRect">
          <a:avLst>
            <a:gd name="adj1" fmla="val 16670"/>
            <a:gd name="adj2" fmla="val 0"/>
          </a:avLst>
        </a:prstGeom>
        <a:solidFill>
          <a:schemeClr val="accent3">
            <a:hueOff val="-778432"/>
            <a:satOff val="12933"/>
            <a:lumOff val="21765"/>
            <a:alphaOff val="0"/>
          </a:schemeClr>
        </a:solidFill>
        <a:ln w="12700" cap="flat" cmpd="sng" algn="ctr">
          <a:solidFill>
            <a:schemeClr val="accent3">
              <a:hueOff val="-778432"/>
              <a:satOff val="12933"/>
              <a:lumOff val="2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1689100">
            <a:lnSpc>
              <a:spcPct val="90000"/>
            </a:lnSpc>
            <a:spcBef>
              <a:spcPct val="0"/>
            </a:spcBef>
            <a:spcAft>
              <a:spcPct val="35000"/>
            </a:spcAft>
            <a:buNone/>
          </a:pPr>
          <a:r>
            <a:rPr lang="en-SG" sz="3800" kern="1200" dirty="0"/>
            <a:t>Agglomerative </a:t>
          </a:r>
          <a:endParaRPr lang="en-US" sz="3800" kern="1200" dirty="0"/>
        </a:p>
      </dsp:txBody>
      <dsp:txXfrm>
        <a:off x="84752" y="1907562"/>
        <a:ext cx="2839153" cy="1651085"/>
      </dsp:txXfrm>
    </dsp:sp>
    <dsp:sp modelId="{A0183B05-514A-4336-B806-6623C8726E2D}">
      <dsp:nvSpPr>
        <dsp:cNvPr id="0" name=""/>
        <dsp:cNvSpPr/>
      </dsp:nvSpPr>
      <dsp:spPr>
        <a:xfrm>
          <a:off x="3008657" y="3645440"/>
          <a:ext cx="8563103" cy="17358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b" anchorCtr="0">
          <a:noAutofit/>
        </a:bodyPr>
        <a:lstStyle/>
        <a:p>
          <a:pPr marL="0" lvl="0" indent="0" algn="l" defTabSz="1689100">
            <a:lnSpc>
              <a:spcPct val="90000"/>
            </a:lnSpc>
            <a:spcBef>
              <a:spcPct val="0"/>
            </a:spcBef>
            <a:spcAft>
              <a:spcPct val="35000"/>
            </a:spcAft>
            <a:buNone/>
          </a:pPr>
          <a:endParaRPr lang="en-US" sz="3800" kern="1200" dirty="0"/>
        </a:p>
      </dsp:txBody>
      <dsp:txXfrm>
        <a:off x="3008657" y="3645440"/>
        <a:ext cx="8563103" cy="1735837"/>
      </dsp:txXfrm>
    </dsp:sp>
    <dsp:sp modelId="{A1D9A19B-E7D3-41C6-ABAF-843ABDBBDA60}">
      <dsp:nvSpPr>
        <dsp:cNvPr id="0" name=""/>
        <dsp:cNvSpPr/>
      </dsp:nvSpPr>
      <dsp:spPr>
        <a:xfrm>
          <a:off x="0" y="3645440"/>
          <a:ext cx="3008657" cy="1735837"/>
        </a:xfrm>
        <a:prstGeom prst="round2SameRect">
          <a:avLst>
            <a:gd name="adj1" fmla="val 16670"/>
            <a:gd name="adj2" fmla="val 0"/>
          </a:avLst>
        </a:prstGeom>
        <a:solidFill>
          <a:schemeClr val="accent3">
            <a:hueOff val="-1556864"/>
            <a:satOff val="25865"/>
            <a:lumOff val="43529"/>
            <a:alphaOff val="0"/>
          </a:schemeClr>
        </a:solidFill>
        <a:ln w="12700" cap="flat" cmpd="sng" algn="ctr">
          <a:solidFill>
            <a:schemeClr val="accent3">
              <a:hueOff val="-1556864"/>
              <a:satOff val="25865"/>
              <a:lumOff val="4352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1689100">
            <a:lnSpc>
              <a:spcPct val="90000"/>
            </a:lnSpc>
            <a:spcBef>
              <a:spcPct val="0"/>
            </a:spcBef>
            <a:spcAft>
              <a:spcPct val="35000"/>
            </a:spcAft>
            <a:buNone/>
          </a:pPr>
          <a:r>
            <a:rPr lang="en-SG" sz="3800" kern="1200" dirty="0"/>
            <a:t>DBSCAN</a:t>
          </a:r>
          <a:endParaRPr lang="en-US" sz="3800" kern="1200" dirty="0"/>
        </a:p>
      </dsp:txBody>
      <dsp:txXfrm>
        <a:off x="84752" y="3730192"/>
        <a:ext cx="2839153" cy="165108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080B6D-4ABD-4D45-9D99-B0561269456F}">
      <dsp:nvSpPr>
        <dsp:cNvPr id="0" name=""/>
        <dsp:cNvSpPr/>
      </dsp:nvSpPr>
      <dsp:spPr>
        <a:xfrm>
          <a:off x="0" y="0"/>
          <a:ext cx="5135746" cy="559836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SG" sz="4600" kern="1200" dirty="0"/>
            <a:t>Best model: K-Means</a:t>
          </a:r>
          <a:endParaRPr lang="en-US" sz="4600" kern="1200" dirty="0"/>
        </a:p>
      </dsp:txBody>
      <dsp:txXfrm>
        <a:off x="0" y="0"/>
        <a:ext cx="5135746" cy="1679510"/>
      </dsp:txXfrm>
    </dsp:sp>
    <dsp:sp modelId="{2814A48D-6126-40BF-9ADB-0F57667612D2}">
      <dsp:nvSpPr>
        <dsp:cNvPr id="0" name=""/>
        <dsp:cNvSpPr/>
      </dsp:nvSpPr>
      <dsp:spPr>
        <a:xfrm>
          <a:off x="513574" y="1679988"/>
          <a:ext cx="4108596" cy="1099854"/>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The K-Means algorithm demonstrated its effectiveness in distinctly grouping the wine clusters when k=3 </a:t>
          </a:r>
        </a:p>
      </dsp:txBody>
      <dsp:txXfrm>
        <a:off x="545788" y="1712202"/>
        <a:ext cx="4044168" cy="1035426"/>
      </dsp:txXfrm>
    </dsp:sp>
    <dsp:sp modelId="{011ABA87-F11A-45AA-8DF1-B87E687979F2}">
      <dsp:nvSpPr>
        <dsp:cNvPr id="0" name=""/>
        <dsp:cNvSpPr/>
      </dsp:nvSpPr>
      <dsp:spPr>
        <a:xfrm>
          <a:off x="513574" y="2949051"/>
          <a:ext cx="4108596" cy="1099854"/>
        </a:xfrm>
        <a:prstGeom prst="roundRect">
          <a:avLst>
            <a:gd name="adj" fmla="val 10000"/>
          </a:avLst>
        </a:prstGeom>
        <a:solidFill>
          <a:schemeClr val="accent3">
            <a:hueOff val="-778432"/>
            <a:satOff val="12933"/>
            <a:lumOff val="2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This conclusion is drawn form the Elbow and higher Silhouette score of 0.56. </a:t>
          </a:r>
        </a:p>
      </dsp:txBody>
      <dsp:txXfrm>
        <a:off x="545788" y="2981265"/>
        <a:ext cx="4044168" cy="1035426"/>
      </dsp:txXfrm>
    </dsp:sp>
    <dsp:sp modelId="{BD78F181-DECC-4080-825F-E3CCEB218F97}">
      <dsp:nvSpPr>
        <dsp:cNvPr id="0" name=""/>
        <dsp:cNvSpPr/>
      </dsp:nvSpPr>
      <dsp:spPr>
        <a:xfrm>
          <a:off x="513574" y="4218115"/>
          <a:ext cx="4108596" cy="1099854"/>
        </a:xfrm>
        <a:prstGeom prst="roundRect">
          <a:avLst>
            <a:gd name="adj" fmla="val 10000"/>
          </a:avLst>
        </a:prstGeom>
        <a:solidFill>
          <a:schemeClr val="accent3">
            <a:hueOff val="-1556864"/>
            <a:satOff val="25865"/>
            <a:lumOff val="435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This observation is consistent with the insights gained from both the dendrogram and t-SNE visualizations.</a:t>
          </a:r>
        </a:p>
      </dsp:txBody>
      <dsp:txXfrm>
        <a:off x="545788" y="4250329"/>
        <a:ext cx="4044168" cy="10354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5B7BAA-8165-4945-A0A8-08110D6DEA43}">
      <dsp:nvSpPr>
        <dsp:cNvPr id="0" name=""/>
        <dsp:cNvSpPr/>
      </dsp:nvSpPr>
      <dsp:spPr>
        <a:xfrm>
          <a:off x="0" y="243770"/>
          <a:ext cx="6906457" cy="6993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6018" tIns="249936" rIns="536018"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The clustering accuracy is 97% is the ratio of the number of correct predictions against the number of actual classes </a:t>
          </a:r>
        </a:p>
      </dsp:txBody>
      <dsp:txXfrm>
        <a:off x="0" y="243770"/>
        <a:ext cx="6906457" cy="699300"/>
      </dsp:txXfrm>
    </dsp:sp>
    <dsp:sp modelId="{6B0C1962-DD04-4562-AE9D-1894D912DAD0}">
      <dsp:nvSpPr>
        <dsp:cNvPr id="0" name=""/>
        <dsp:cNvSpPr/>
      </dsp:nvSpPr>
      <dsp:spPr>
        <a:xfrm>
          <a:off x="345322" y="66650"/>
          <a:ext cx="4834519" cy="354240"/>
        </a:xfrm>
        <a:prstGeom prst="round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82733" tIns="0" rIns="182733" bIns="0" numCol="1" spcCol="1270" anchor="ctr" anchorCtr="0">
          <a:noAutofit/>
        </a:bodyPr>
        <a:lstStyle/>
        <a:p>
          <a:pPr marL="0" lvl="0" indent="0" algn="l" defTabSz="533400">
            <a:lnSpc>
              <a:spcPct val="90000"/>
            </a:lnSpc>
            <a:spcBef>
              <a:spcPct val="0"/>
            </a:spcBef>
            <a:spcAft>
              <a:spcPct val="35000"/>
            </a:spcAft>
            <a:buNone/>
          </a:pPr>
          <a:r>
            <a:rPr lang="en-SG" sz="1200" kern="1200" dirty="0"/>
            <a:t>Accuracy</a:t>
          </a:r>
          <a:endParaRPr lang="en-US" sz="1200" kern="1200" dirty="0"/>
        </a:p>
      </dsp:txBody>
      <dsp:txXfrm>
        <a:off x="362615" y="83943"/>
        <a:ext cx="4799933" cy="319654"/>
      </dsp:txXfrm>
    </dsp:sp>
    <dsp:sp modelId="{AB6D1AE3-229D-40C6-8883-D3A377D4EE27}">
      <dsp:nvSpPr>
        <dsp:cNvPr id="0" name=""/>
        <dsp:cNvSpPr/>
      </dsp:nvSpPr>
      <dsp:spPr>
        <a:xfrm>
          <a:off x="0" y="1184990"/>
          <a:ext cx="6906457" cy="14742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6018" tIns="249936" rIns="536018" bIns="85344" numCol="1" spcCol="1270" anchor="t" anchorCtr="0">
          <a:noAutofit/>
        </a:bodyPr>
        <a:lstStyle/>
        <a:p>
          <a:pPr marL="114300" lvl="1" indent="-114300" algn="l" defTabSz="533400">
            <a:lnSpc>
              <a:spcPct val="90000"/>
            </a:lnSpc>
            <a:spcBef>
              <a:spcPct val="0"/>
            </a:spcBef>
            <a:spcAft>
              <a:spcPct val="15000"/>
            </a:spcAft>
            <a:buChar char="•"/>
          </a:pPr>
          <a:r>
            <a:rPr lang="en-US" sz="1200" b="0" i="0" kern="1200" dirty="0"/>
            <a:t>In first row, 58 instances of true class 1 are correctly classified under cluster 1, and 1 instance of true class 1 that is incorrectly classified under cluster 2. </a:t>
          </a:r>
          <a:endParaRPr lang="en-US" sz="1200" kern="1200" dirty="0"/>
        </a:p>
        <a:p>
          <a:pPr marL="114300" lvl="1" indent="-114300" algn="l" defTabSz="533400">
            <a:lnSpc>
              <a:spcPct val="90000"/>
            </a:lnSpc>
            <a:spcBef>
              <a:spcPct val="0"/>
            </a:spcBef>
            <a:spcAft>
              <a:spcPct val="15000"/>
            </a:spcAft>
            <a:buChar char="•"/>
          </a:pPr>
          <a:r>
            <a:rPr lang="en-US" sz="1200" b="0" i="0" kern="1200" dirty="0"/>
            <a:t>In 2</a:t>
          </a:r>
          <a:r>
            <a:rPr lang="en-US" sz="1200" b="0" i="0" kern="1200" baseline="30000" dirty="0"/>
            <a:t>nd</a:t>
          </a:r>
          <a:r>
            <a:rPr lang="en-US" sz="1200" b="0" i="0" kern="1200" dirty="0"/>
            <a:t> row, 67 instances of true class 2 are correctly classified under cluster 2, 3 instances of true class 2 are incorrectly classified under cluster 1, and 1 instance incorrectly classified under cluster 3. </a:t>
          </a:r>
          <a:endParaRPr lang="en-US" sz="1200" kern="1200" dirty="0"/>
        </a:p>
        <a:p>
          <a:pPr marL="114300" lvl="1" indent="-114300" algn="l" defTabSz="533400">
            <a:lnSpc>
              <a:spcPct val="90000"/>
            </a:lnSpc>
            <a:spcBef>
              <a:spcPct val="0"/>
            </a:spcBef>
            <a:spcAft>
              <a:spcPct val="15000"/>
            </a:spcAft>
            <a:buChar char="•"/>
          </a:pPr>
          <a:r>
            <a:rPr lang="en-US" sz="1200" b="0" i="0" kern="1200" dirty="0"/>
            <a:t>In 3</a:t>
          </a:r>
          <a:r>
            <a:rPr lang="en-US" sz="1200" b="0" i="0" kern="1200" baseline="30000" dirty="0"/>
            <a:t>rd</a:t>
          </a:r>
          <a:r>
            <a:rPr lang="en-US" sz="1200" b="0" i="0" kern="1200" dirty="0"/>
            <a:t> row, 48 instances of true class 3 are correctly classified under cluster 3.</a:t>
          </a:r>
          <a:endParaRPr lang="en-US" sz="1200" kern="1200" dirty="0"/>
        </a:p>
      </dsp:txBody>
      <dsp:txXfrm>
        <a:off x="0" y="1184990"/>
        <a:ext cx="6906457" cy="1474200"/>
      </dsp:txXfrm>
    </dsp:sp>
    <dsp:sp modelId="{6F4FA67A-7DC4-46B9-A7C1-B78985D49500}">
      <dsp:nvSpPr>
        <dsp:cNvPr id="0" name=""/>
        <dsp:cNvSpPr/>
      </dsp:nvSpPr>
      <dsp:spPr>
        <a:xfrm>
          <a:off x="345322" y="1007870"/>
          <a:ext cx="4834519" cy="354240"/>
        </a:xfrm>
        <a:prstGeom prst="roundRect">
          <a:avLst/>
        </a:prstGeom>
        <a:solidFill>
          <a:schemeClr val="accent3">
            <a:hueOff val="-518955"/>
            <a:satOff val="8622"/>
            <a:lumOff val="1451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82733" tIns="0" rIns="182733" bIns="0" numCol="1" spcCol="1270" anchor="ctr" anchorCtr="0">
          <a:noAutofit/>
        </a:bodyPr>
        <a:lstStyle/>
        <a:p>
          <a:pPr marL="0" lvl="0" indent="0" algn="l" defTabSz="533400">
            <a:lnSpc>
              <a:spcPct val="90000"/>
            </a:lnSpc>
            <a:spcBef>
              <a:spcPct val="0"/>
            </a:spcBef>
            <a:spcAft>
              <a:spcPct val="35000"/>
            </a:spcAft>
            <a:buNone/>
          </a:pPr>
          <a:r>
            <a:rPr lang="en-SG" sz="1200" kern="1200" dirty="0"/>
            <a:t>Confusion Matrix</a:t>
          </a:r>
          <a:endParaRPr lang="en-US" sz="1200" kern="1200" dirty="0"/>
        </a:p>
      </dsp:txBody>
      <dsp:txXfrm>
        <a:off x="362615" y="1025163"/>
        <a:ext cx="4799933" cy="319654"/>
      </dsp:txXfrm>
    </dsp:sp>
    <dsp:sp modelId="{6154298B-0EF8-402B-A327-D73B9E041396}">
      <dsp:nvSpPr>
        <dsp:cNvPr id="0" name=""/>
        <dsp:cNvSpPr/>
      </dsp:nvSpPr>
      <dsp:spPr>
        <a:xfrm>
          <a:off x="0" y="2901111"/>
          <a:ext cx="6906457" cy="12852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6018" tIns="249936" rIns="536018" bIns="85344" numCol="1" spcCol="1270" anchor="t" anchorCtr="0">
          <a:noAutofit/>
        </a:bodyPr>
        <a:lstStyle/>
        <a:p>
          <a:pPr marL="114300" lvl="1" indent="-114300" algn="l" defTabSz="533400">
            <a:lnSpc>
              <a:spcPct val="90000"/>
            </a:lnSpc>
            <a:spcBef>
              <a:spcPct val="0"/>
            </a:spcBef>
            <a:spcAft>
              <a:spcPct val="15000"/>
            </a:spcAft>
            <a:buFont typeface="Arial" panose="020B0604020202020204" pitchFamily="34" charset="0"/>
            <a:buChar char="•"/>
          </a:pPr>
          <a:r>
            <a:rPr lang="en-US" sz="1200" kern="1200" dirty="0"/>
            <a:t>The precision of each cluster  indicating that it correctly predicts the class with 95%,99% and 98% for cluster1, 2, and 3, respectively.</a:t>
          </a:r>
        </a:p>
        <a:p>
          <a:pPr marL="114300" lvl="1" indent="-114300" algn="l" defTabSz="533400">
            <a:lnSpc>
              <a:spcPct val="90000"/>
            </a:lnSpc>
            <a:spcBef>
              <a:spcPct val="0"/>
            </a:spcBef>
            <a:spcAft>
              <a:spcPct val="15000"/>
            </a:spcAft>
            <a:buFont typeface="Arial" panose="020B0604020202020204" pitchFamily="34" charset="0"/>
            <a:buChar char="•"/>
          </a:pPr>
          <a:r>
            <a:rPr lang="en-US" sz="1200" kern="1200" dirty="0"/>
            <a:t>The recall values for each class 98% for class 1, 94% for class 2, and 100% 1.00 for class 3  indicate how well the model is correctly identify instances of each class out of the total instances of that class.</a:t>
          </a:r>
        </a:p>
      </dsp:txBody>
      <dsp:txXfrm>
        <a:off x="0" y="2901111"/>
        <a:ext cx="6906457" cy="1285200"/>
      </dsp:txXfrm>
    </dsp:sp>
    <dsp:sp modelId="{E3B69B2A-5A33-4A28-A7F2-B46990CF7C3F}">
      <dsp:nvSpPr>
        <dsp:cNvPr id="0" name=""/>
        <dsp:cNvSpPr/>
      </dsp:nvSpPr>
      <dsp:spPr>
        <a:xfrm>
          <a:off x="345322" y="2723991"/>
          <a:ext cx="4834519" cy="354240"/>
        </a:xfrm>
        <a:prstGeom prst="roundRect">
          <a:avLst/>
        </a:prstGeom>
        <a:solidFill>
          <a:schemeClr val="accent3">
            <a:hueOff val="-1037909"/>
            <a:satOff val="17243"/>
            <a:lumOff val="29019"/>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82733" tIns="0" rIns="182733" bIns="0" numCol="1" spcCol="1270" anchor="ctr" anchorCtr="0">
          <a:noAutofit/>
        </a:bodyPr>
        <a:lstStyle/>
        <a:p>
          <a:pPr marL="0" lvl="0" indent="0" algn="l" defTabSz="533400">
            <a:lnSpc>
              <a:spcPct val="90000"/>
            </a:lnSpc>
            <a:spcBef>
              <a:spcPct val="0"/>
            </a:spcBef>
            <a:spcAft>
              <a:spcPct val="35000"/>
            </a:spcAft>
            <a:buNone/>
          </a:pPr>
          <a:r>
            <a:rPr lang="en-SG" sz="1200" kern="1200" dirty="0"/>
            <a:t>Precision &amp; Recall</a:t>
          </a:r>
          <a:endParaRPr lang="en-US" sz="1200" kern="1200" dirty="0"/>
        </a:p>
      </dsp:txBody>
      <dsp:txXfrm>
        <a:off x="362615" y="2741284"/>
        <a:ext cx="4799933" cy="319654"/>
      </dsp:txXfrm>
    </dsp:sp>
    <dsp:sp modelId="{CA85B844-3F9F-48B3-A235-72B8012EFFB0}">
      <dsp:nvSpPr>
        <dsp:cNvPr id="0" name=""/>
        <dsp:cNvSpPr/>
      </dsp:nvSpPr>
      <dsp:spPr>
        <a:xfrm>
          <a:off x="0" y="4428231"/>
          <a:ext cx="6906457" cy="16632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6018" tIns="249936" rIns="536018" bIns="85344" numCol="1" spcCol="1270" anchor="t" anchorCtr="0">
          <a:noAutofit/>
        </a:bodyPr>
        <a:lstStyle/>
        <a:p>
          <a:pPr marL="114300" lvl="1" indent="-114300" algn="l" defTabSz="533400">
            <a:lnSpc>
              <a:spcPct val="90000"/>
            </a:lnSpc>
            <a:spcBef>
              <a:spcPct val="0"/>
            </a:spcBef>
            <a:spcAft>
              <a:spcPct val="15000"/>
            </a:spcAft>
            <a:buFont typeface="Arial" panose="020B0604020202020204" pitchFamily="34" charset="0"/>
            <a:buChar char="•"/>
          </a:pPr>
          <a:r>
            <a:rPr lang="en-US" sz="1200" b="0" i="0" kern="1200" dirty="0"/>
            <a:t>Class 1: The F1-score is 97%. This indicates a balance between precision 95% and recall 98% for this class. </a:t>
          </a:r>
          <a:endParaRPr lang="en-US" sz="1200" kern="1200" dirty="0"/>
        </a:p>
        <a:p>
          <a:pPr marL="114300" lvl="1" indent="-114300" algn="l" defTabSz="533400">
            <a:lnSpc>
              <a:spcPct val="90000"/>
            </a:lnSpc>
            <a:spcBef>
              <a:spcPct val="0"/>
            </a:spcBef>
            <a:spcAft>
              <a:spcPct val="15000"/>
            </a:spcAft>
            <a:buFont typeface="Arial" panose="020B0604020202020204" pitchFamily="34" charset="0"/>
            <a:buChar char="•"/>
          </a:pPr>
          <a:r>
            <a:rPr lang="en-US" sz="1200" b="0" i="0" kern="1200" dirty="0"/>
            <a:t>Class 2: The F1-score is 96%. Like class 1, this F1-score suggests a good balance between precision 99% and recall 94% for class 2 predictions.</a:t>
          </a:r>
          <a:endParaRPr lang="en-US" sz="1200" kern="1200" dirty="0"/>
        </a:p>
        <a:p>
          <a:pPr marL="114300" lvl="1" indent="-114300" algn="l" defTabSz="533400">
            <a:lnSpc>
              <a:spcPct val="90000"/>
            </a:lnSpc>
            <a:spcBef>
              <a:spcPct val="0"/>
            </a:spcBef>
            <a:spcAft>
              <a:spcPct val="15000"/>
            </a:spcAft>
            <a:buFont typeface="Arial" panose="020B0604020202020204" pitchFamily="34" charset="0"/>
            <a:buChar char="•"/>
          </a:pPr>
          <a:r>
            <a:rPr lang="en-US" sz="1200" b="0" i="0" kern="1200" dirty="0"/>
            <a:t>Class 3: The F1-score is 99%. With high precision 98% and recall 100% , the F1-score for class 3 indicates that the model is performing well in terms of both false positives and false negatives for this class.</a:t>
          </a:r>
        </a:p>
      </dsp:txBody>
      <dsp:txXfrm>
        <a:off x="0" y="4428231"/>
        <a:ext cx="6906457" cy="1663200"/>
      </dsp:txXfrm>
    </dsp:sp>
    <dsp:sp modelId="{F197348A-FD54-40A8-B4DF-16E3DC4F739A}">
      <dsp:nvSpPr>
        <dsp:cNvPr id="0" name=""/>
        <dsp:cNvSpPr/>
      </dsp:nvSpPr>
      <dsp:spPr>
        <a:xfrm>
          <a:off x="345322" y="4251111"/>
          <a:ext cx="4834519" cy="354240"/>
        </a:xfrm>
        <a:prstGeom prst="roundRect">
          <a:avLst/>
        </a:prstGeom>
        <a:solidFill>
          <a:schemeClr val="accent3">
            <a:hueOff val="-1556864"/>
            <a:satOff val="25865"/>
            <a:lumOff val="43529"/>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82733" tIns="0" rIns="182733" bIns="0" numCol="1" spcCol="1270" anchor="ctr" anchorCtr="0">
          <a:noAutofit/>
        </a:bodyPr>
        <a:lstStyle/>
        <a:p>
          <a:pPr marL="0" lvl="0" indent="0" algn="l" defTabSz="533400">
            <a:lnSpc>
              <a:spcPct val="90000"/>
            </a:lnSpc>
            <a:spcBef>
              <a:spcPct val="0"/>
            </a:spcBef>
            <a:spcAft>
              <a:spcPct val="35000"/>
            </a:spcAft>
            <a:buNone/>
          </a:pPr>
          <a:r>
            <a:rPr lang="en-SG" sz="1200" kern="1200" dirty="0"/>
            <a:t>F-Score</a:t>
          </a:r>
          <a:endParaRPr lang="en-US" sz="1200" kern="1200" dirty="0"/>
        </a:p>
      </dsp:txBody>
      <dsp:txXfrm>
        <a:off x="362615" y="4268404"/>
        <a:ext cx="4799933" cy="3196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A2854B-E6BC-410F-AA5C-10CB5724D8A6}">
      <dsp:nvSpPr>
        <dsp:cNvPr id="0" name=""/>
        <dsp:cNvSpPr/>
      </dsp:nvSpPr>
      <dsp:spPr>
        <a:xfrm>
          <a:off x="386" y="87712"/>
          <a:ext cx="1695145" cy="56160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49530" numCol="1" spcCol="1270" anchor="t" anchorCtr="0">
          <a:noAutofit/>
        </a:bodyPr>
        <a:lstStyle/>
        <a:p>
          <a:pPr marL="0" lvl="0" indent="0" algn="l" defTabSz="577850">
            <a:lnSpc>
              <a:spcPct val="90000"/>
            </a:lnSpc>
            <a:spcBef>
              <a:spcPct val="0"/>
            </a:spcBef>
            <a:spcAft>
              <a:spcPct val="35000"/>
            </a:spcAft>
            <a:buNone/>
          </a:pPr>
          <a:r>
            <a:rPr lang="en-SG" sz="1300" kern="1200" dirty="0"/>
            <a:t>Reshape </a:t>
          </a:r>
          <a:endParaRPr lang="en-US" sz="1300" kern="1200" dirty="0"/>
        </a:p>
      </dsp:txBody>
      <dsp:txXfrm>
        <a:off x="386" y="87712"/>
        <a:ext cx="1695145" cy="374400"/>
      </dsp:txXfrm>
    </dsp:sp>
    <dsp:sp modelId="{CE4D3BE8-D367-4ABE-A45A-D99D9AC81B4B}">
      <dsp:nvSpPr>
        <dsp:cNvPr id="0" name=""/>
        <dsp:cNvSpPr/>
      </dsp:nvSpPr>
      <dsp:spPr>
        <a:xfrm>
          <a:off x="223576" y="462112"/>
          <a:ext cx="1943162" cy="1640924"/>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60,000 grayscale images of size 28x28 pixels reshape to (60000, 28, 28, 1)</a:t>
          </a:r>
        </a:p>
      </dsp:txBody>
      <dsp:txXfrm>
        <a:off x="271637" y="510173"/>
        <a:ext cx="1847040" cy="1544802"/>
      </dsp:txXfrm>
    </dsp:sp>
    <dsp:sp modelId="{31F9FFD1-2E5B-47D0-8515-4F0710900770}">
      <dsp:nvSpPr>
        <dsp:cNvPr id="0" name=""/>
        <dsp:cNvSpPr/>
      </dsp:nvSpPr>
      <dsp:spPr>
        <a:xfrm>
          <a:off x="1983512" y="63891"/>
          <a:ext cx="610517" cy="422042"/>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983512" y="148299"/>
        <a:ext cx="483904" cy="253226"/>
      </dsp:txXfrm>
    </dsp:sp>
    <dsp:sp modelId="{57249959-C8DA-48C6-908A-3844C615C867}">
      <dsp:nvSpPr>
        <dsp:cNvPr id="0" name=""/>
        <dsp:cNvSpPr/>
      </dsp:nvSpPr>
      <dsp:spPr>
        <a:xfrm>
          <a:off x="2847452" y="87712"/>
          <a:ext cx="1695145" cy="561600"/>
        </a:xfrm>
        <a:prstGeom prst="roundRect">
          <a:avLst>
            <a:gd name="adj" fmla="val 10000"/>
          </a:avLst>
        </a:prstGeom>
        <a:solidFill>
          <a:schemeClr val="accent3">
            <a:hueOff val="-518955"/>
            <a:satOff val="8622"/>
            <a:lumOff val="1451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49530" numCol="1" spcCol="1270" anchor="t" anchorCtr="0">
          <a:noAutofit/>
        </a:bodyPr>
        <a:lstStyle/>
        <a:p>
          <a:pPr marL="0" lvl="0" indent="0" algn="l" defTabSz="577850">
            <a:lnSpc>
              <a:spcPct val="90000"/>
            </a:lnSpc>
            <a:spcBef>
              <a:spcPct val="0"/>
            </a:spcBef>
            <a:spcAft>
              <a:spcPct val="35000"/>
            </a:spcAft>
            <a:buNone/>
          </a:pPr>
          <a:r>
            <a:rPr lang="en-SG" sz="1300" kern="1200" dirty="0"/>
            <a:t>Scaling</a:t>
          </a:r>
          <a:endParaRPr lang="en-US" sz="1300" kern="1200" dirty="0"/>
        </a:p>
      </dsp:txBody>
      <dsp:txXfrm>
        <a:off x="2847452" y="87712"/>
        <a:ext cx="1695145" cy="374400"/>
      </dsp:txXfrm>
    </dsp:sp>
    <dsp:sp modelId="{10F1CF16-A7D3-4B1A-AEC8-83BAF05967BA}">
      <dsp:nvSpPr>
        <dsp:cNvPr id="0" name=""/>
        <dsp:cNvSpPr/>
      </dsp:nvSpPr>
      <dsp:spPr>
        <a:xfrm>
          <a:off x="2984173" y="462112"/>
          <a:ext cx="2116101" cy="1640924"/>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518955"/>
              <a:satOff val="8622"/>
              <a:lumOff val="1451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Scales the pixel values in the range [0, 255] to the range [0, 1] </a:t>
          </a:r>
        </a:p>
      </dsp:txBody>
      <dsp:txXfrm>
        <a:off x="3032234" y="510173"/>
        <a:ext cx="2019979" cy="1544802"/>
      </dsp:txXfrm>
    </dsp:sp>
    <dsp:sp modelId="{0DB3D8AA-629F-4070-B882-17556E3401B5}">
      <dsp:nvSpPr>
        <dsp:cNvPr id="0" name=""/>
        <dsp:cNvSpPr/>
      </dsp:nvSpPr>
      <dsp:spPr>
        <a:xfrm>
          <a:off x="4852195" y="63891"/>
          <a:ext cx="656346" cy="422042"/>
        </a:xfrm>
        <a:prstGeom prst="rightArrow">
          <a:avLst>
            <a:gd name="adj1" fmla="val 60000"/>
            <a:gd name="adj2" fmla="val 50000"/>
          </a:avLst>
        </a:prstGeom>
        <a:solidFill>
          <a:schemeClr val="accent3">
            <a:hueOff val="-778432"/>
            <a:satOff val="12933"/>
            <a:lumOff val="2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4852195" y="148299"/>
        <a:ext cx="529733" cy="253226"/>
      </dsp:txXfrm>
    </dsp:sp>
    <dsp:sp modelId="{CC199992-1FF9-4CB7-827F-2AA434C6DEB1}">
      <dsp:nvSpPr>
        <dsp:cNvPr id="0" name=""/>
        <dsp:cNvSpPr/>
      </dsp:nvSpPr>
      <dsp:spPr>
        <a:xfrm>
          <a:off x="5780988" y="87712"/>
          <a:ext cx="1695145" cy="561600"/>
        </a:xfrm>
        <a:prstGeom prst="roundRect">
          <a:avLst>
            <a:gd name="adj" fmla="val 10000"/>
          </a:avLst>
        </a:prstGeom>
        <a:solidFill>
          <a:schemeClr val="accent3">
            <a:hueOff val="-1037909"/>
            <a:satOff val="17243"/>
            <a:lumOff val="2901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49530" numCol="1" spcCol="1270" anchor="t" anchorCtr="0">
          <a:noAutofit/>
        </a:bodyPr>
        <a:lstStyle/>
        <a:p>
          <a:pPr marL="0" lvl="0" indent="0" algn="l" defTabSz="577850">
            <a:lnSpc>
              <a:spcPct val="90000"/>
            </a:lnSpc>
            <a:spcBef>
              <a:spcPct val="0"/>
            </a:spcBef>
            <a:spcAft>
              <a:spcPct val="35000"/>
            </a:spcAft>
            <a:buNone/>
          </a:pPr>
          <a:r>
            <a:rPr lang="en-SG" sz="1300" kern="1200" dirty="0"/>
            <a:t>One-hot encoding</a:t>
          </a:r>
          <a:endParaRPr lang="en-US" sz="1300" kern="1200" dirty="0"/>
        </a:p>
      </dsp:txBody>
      <dsp:txXfrm>
        <a:off x="5780988" y="87712"/>
        <a:ext cx="1695145" cy="374400"/>
      </dsp:txXfrm>
    </dsp:sp>
    <dsp:sp modelId="{3C82BFB4-3BB6-48B3-970C-B2C7FDDBCF26}">
      <dsp:nvSpPr>
        <dsp:cNvPr id="0" name=""/>
        <dsp:cNvSpPr/>
      </dsp:nvSpPr>
      <dsp:spPr>
        <a:xfrm>
          <a:off x="6128186" y="462112"/>
          <a:ext cx="1695145" cy="1640924"/>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1037909"/>
              <a:satOff val="17243"/>
              <a:lumOff val="2901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Multiclass labels data into one-hot encoded vectors</a:t>
          </a:r>
        </a:p>
      </dsp:txBody>
      <dsp:txXfrm>
        <a:off x="6176247" y="510173"/>
        <a:ext cx="1599023" cy="1544802"/>
      </dsp:txXfrm>
    </dsp:sp>
    <dsp:sp modelId="{EFD6D710-550A-48E9-9329-C81A9EE4894A}">
      <dsp:nvSpPr>
        <dsp:cNvPr id="0" name=""/>
        <dsp:cNvSpPr/>
      </dsp:nvSpPr>
      <dsp:spPr>
        <a:xfrm>
          <a:off x="7733112" y="63891"/>
          <a:ext cx="544793" cy="422042"/>
        </a:xfrm>
        <a:prstGeom prst="rightArrow">
          <a:avLst>
            <a:gd name="adj1" fmla="val 60000"/>
            <a:gd name="adj2" fmla="val 50000"/>
          </a:avLst>
        </a:prstGeom>
        <a:solidFill>
          <a:schemeClr val="accent3">
            <a:hueOff val="-1556864"/>
            <a:satOff val="25865"/>
            <a:lumOff val="4352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7733112" y="148299"/>
        <a:ext cx="418180" cy="253226"/>
      </dsp:txXfrm>
    </dsp:sp>
    <dsp:sp modelId="{D59C1A16-BD15-4D42-85B5-C1C49F31DE82}">
      <dsp:nvSpPr>
        <dsp:cNvPr id="0" name=""/>
        <dsp:cNvSpPr/>
      </dsp:nvSpPr>
      <dsp:spPr>
        <a:xfrm>
          <a:off x="8504046" y="87712"/>
          <a:ext cx="1695145" cy="561600"/>
        </a:xfrm>
        <a:prstGeom prst="roundRect">
          <a:avLst>
            <a:gd name="adj" fmla="val 10000"/>
          </a:avLst>
        </a:prstGeom>
        <a:solidFill>
          <a:schemeClr val="accent3">
            <a:hueOff val="-1556864"/>
            <a:satOff val="25865"/>
            <a:lumOff val="435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49530" numCol="1" spcCol="1270" anchor="t" anchorCtr="0">
          <a:noAutofit/>
        </a:bodyPr>
        <a:lstStyle/>
        <a:p>
          <a:pPr marL="0" lvl="0" indent="0" algn="l" defTabSz="577850">
            <a:lnSpc>
              <a:spcPct val="90000"/>
            </a:lnSpc>
            <a:spcBef>
              <a:spcPct val="0"/>
            </a:spcBef>
            <a:spcAft>
              <a:spcPct val="35000"/>
            </a:spcAft>
            <a:buNone/>
          </a:pPr>
          <a:r>
            <a:rPr lang="en-SG" sz="1300" kern="1200" dirty="0"/>
            <a:t>Augmentation </a:t>
          </a:r>
          <a:endParaRPr lang="en-US" sz="1300" kern="1200" dirty="0"/>
        </a:p>
      </dsp:txBody>
      <dsp:txXfrm>
        <a:off x="8504046" y="87712"/>
        <a:ext cx="1695145" cy="374400"/>
      </dsp:txXfrm>
    </dsp:sp>
    <dsp:sp modelId="{882ED97F-64AC-4F9A-9CAC-76E0D0A8A94A}">
      <dsp:nvSpPr>
        <dsp:cNvPr id="0" name=""/>
        <dsp:cNvSpPr/>
      </dsp:nvSpPr>
      <dsp:spPr>
        <a:xfrm>
          <a:off x="8519682" y="462112"/>
          <a:ext cx="2358269" cy="1640924"/>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1556864"/>
              <a:satOff val="25865"/>
              <a:lumOff val="4352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This involves applying various transformations to the original images to create new, slightly modified versions of the data</a:t>
          </a:r>
        </a:p>
      </dsp:txBody>
      <dsp:txXfrm>
        <a:off x="8567743" y="510173"/>
        <a:ext cx="2262147" cy="15448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A8433F-96EC-4878-AA25-EBF732FD0008}">
      <dsp:nvSpPr>
        <dsp:cNvPr id="0" name=""/>
        <dsp:cNvSpPr/>
      </dsp:nvSpPr>
      <dsp:spPr>
        <a:xfrm>
          <a:off x="0" y="3792677"/>
          <a:ext cx="10199931" cy="0"/>
        </a:xfrm>
        <a:prstGeom prst="line">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F0895B-FDD2-4720-B10F-6B3834ED8621}">
      <dsp:nvSpPr>
        <dsp:cNvPr id="0" name=""/>
        <dsp:cNvSpPr/>
      </dsp:nvSpPr>
      <dsp:spPr>
        <a:xfrm>
          <a:off x="0" y="2508103"/>
          <a:ext cx="10199931" cy="0"/>
        </a:xfrm>
        <a:prstGeom prst="line">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AFAD68-3EBA-4F50-97AA-A26A0EC03D9B}">
      <dsp:nvSpPr>
        <dsp:cNvPr id="0" name=""/>
        <dsp:cNvSpPr/>
      </dsp:nvSpPr>
      <dsp:spPr>
        <a:xfrm>
          <a:off x="0" y="1223530"/>
          <a:ext cx="10199931" cy="0"/>
        </a:xfrm>
        <a:prstGeom prst="line">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8C7D70-7E89-406F-94CB-541670B6F56B}">
      <dsp:nvSpPr>
        <dsp:cNvPr id="0" name=""/>
        <dsp:cNvSpPr/>
      </dsp:nvSpPr>
      <dsp:spPr>
        <a:xfrm>
          <a:off x="2651982" y="127"/>
          <a:ext cx="7547948" cy="12234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195" tIns="36195" rIns="36195" bIns="36195" numCol="1" spcCol="1270" anchor="b" anchorCtr="0">
          <a:noAutofit/>
        </a:bodyPr>
        <a:lstStyle/>
        <a:p>
          <a:pPr marL="0" lvl="0" indent="0" algn="l" defTabSz="844550">
            <a:lnSpc>
              <a:spcPct val="90000"/>
            </a:lnSpc>
            <a:spcBef>
              <a:spcPct val="0"/>
            </a:spcBef>
            <a:spcAft>
              <a:spcPct val="35000"/>
            </a:spcAft>
            <a:buFont typeface="Arial" panose="020B0604020202020204" pitchFamily="34" charset="0"/>
            <a:buNone/>
          </a:pPr>
          <a:endParaRPr lang="en-SG" sz="1900" kern="1200" dirty="0"/>
        </a:p>
      </dsp:txBody>
      <dsp:txXfrm>
        <a:off x="2651982" y="127"/>
        <a:ext cx="7547948" cy="1223402"/>
      </dsp:txXfrm>
    </dsp:sp>
    <dsp:sp modelId="{DC4D06EF-4795-4DC3-90B7-50588B1E04DE}">
      <dsp:nvSpPr>
        <dsp:cNvPr id="0" name=""/>
        <dsp:cNvSpPr/>
      </dsp:nvSpPr>
      <dsp:spPr>
        <a:xfrm>
          <a:off x="0" y="127"/>
          <a:ext cx="2651982" cy="1223402"/>
        </a:xfrm>
        <a:prstGeom prst="round2SameRect">
          <a:avLst>
            <a:gd name="adj1" fmla="val 16670"/>
            <a:gd name="adj2" fmla="val 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35000"/>
            </a:spcAft>
            <a:buNone/>
          </a:pPr>
          <a:r>
            <a:rPr lang="en-SG" sz="1900" kern="1200" dirty="0"/>
            <a:t>Model 1(Architecture 1)</a:t>
          </a:r>
        </a:p>
        <a:p>
          <a:pPr marL="0" lvl="0" indent="0" algn="ctr" defTabSz="844550">
            <a:lnSpc>
              <a:spcPct val="90000"/>
            </a:lnSpc>
            <a:spcBef>
              <a:spcPct val="0"/>
            </a:spcBef>
            <a:spcAft>
              <a:spcPct val="35000"/>
            </a:spcAft>
            <a:buNone/>
          </a:pPr>
          <a:r>
            <a:rPr lang="en-SG" sz="1900" kern="1200" dirty="0"/>
            <a:t>Applied augmentation</a:t>
          </a:r>
        </a:p>
        <a:p>
          <a:pPr marL="0" lvl="0" indent="0" algn="ctr" defTabSz="844550">
            <a:lnSpc>
              <a:spcPct val="90000"/>
            </a:lnSpc>
            <a:spcBef>
              <a:spcPct val="0"/>
            </a:spcBef>
            <a:spcAft>
              <a:spcPct val="35000"/>
            </a:spcAft>
            <a:buNone/>
          </a:pPr>
          <a:r>
            <a:rPr lang="en-SG" sz="1900" kern="1200" dirty="0"/>
            <a:t>Optimized learning rate </a:t>
          </a:r>
          <a:endParaRPr lang="en-US" sz="1900" kern="1200" dirty="0"/>
        </a:p>
      </dsp:txBody>
      <dsp:txXfrm>
        <a:off x="59732" y="59859"/>
        <a:ext cx="2532518" cy="1163670"/>
      </dsp:txXfrm>
    </dsp:sp>
    <dsp:sp modelId="{0A7048A1-CD1A-447E-835D-53C63A2CECD5}">
      <dsp:nvSpPr>
        <dsp:cNvPr id="0" name=""/>
        <dsp:cNvSpPr/>
      </dsp:nvSpPr>
      <dsp:spPr>
        <a:xfrm>
          <a:off x="2651982" y="1284701"/>
          <a:ext cx="7547948" cy="12234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195" tIns="36195" rIns="36195" bIns="36195" numCol="1" spcCol="1270" anchor="b" anchorCtr="0">
          <a:noAutofit/>
        </a:bodyPr>
        <a:lstStyle/>
        <a:p>
          <a:pPr marL="0" lvl="0" indent="0" algn="l" defTabSz="844550">
            <a:lnSpc>
              <a:spcPct val="90000"/>
            </a:lnSpc>
            <a:spcBef>
              <a:spcPct val="0"/>
            </a:spcBef>
            <a:spcAft>
              <a:spcPct val="35000"/>
            </a:spcAft>
            <a:buNone/>
          </a:pPr>
          <a:endParaRPr lang="en-US" sz="1900" kern="1200" dirty="0"/>
        </a:p>
      </dsp:txBody>
      <dsp:txXfrm>
        <a:off x="2651982" y="1284701"/>
        <a:ext cx="7547948" cy="1223402"/>
      </dsp:txXfrm>
    </dsp:sp>
    <dsp:sp modelId="{6AC836FA-8EEF-4E06-880E-946DEF8875DF}">
      <dsp:nvSpPr>
        <dsp:cNvPr id="0" name=""/>
        <dsp:cNvSpPr/>
      </dsp:nvSpPr>
      <dsp:spPr>
        <a:xfrm>
          <a:off x="0" y="1284701"/>
          <a:ext cx="2651982" cy="1223402"/>
        </a:xfrm>
        <a:prstGeom prst="round2SameRect">
          <a:avLst>
            <a:gd name="adj1" fmla="val 16670"/>
            <a:gd name="adj2" fmla="val 0"/>
          </a:avLst>
        </a:prstGeom>
        <a:solidFill>
          <a:schemeClr val="accent3">
            <a:hueOff val="-778432"/>
            <a:satOff val="12933"/>
            <a:lumOff val="21765"/>
            <a:alphaOff val="0"/>
          </a:schemeClr>
        </a:solidFill>
        <a:ln w="12700" cap="flat" cmpd="sng" algn="ctr">
          <a:solidFill>
            <a:schemeClr val="accent3">
              <a:hueOff val="-778432"/>
              <a:satOff val="12933"/>
              <a:lumOff val="2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35000"/>
            </a:spcAft>
            <a:buNone/>
          </a:pPr>
          <a:r>
            <a:rPr lang="en-SG" sz="1900" kern="1200" dirty="0"/>
            <a:t>Model 2 (Architecture 1)</a:t>
          </a:r>
        </a:p>
        <a:p>
          <a:pPr marL="0" lvl="0" indent="0" algn="ctr" defTabSz="844550">
            <a:lnSpc>
              <a:spcPct val="90000"/>
            </a:lnSpc>
            <a:spcBef>
              <a:spcPct val="0"/>
            </a:spcBef>
            <a:spcAft>
              <a:spcPct val="35000"/>
            </a:spcAft>
            <a:buNone/>
          </a:pPr>
          <a:r>
            <a:rPr lang="en-SG" sz="1900" kern="1200" dirty="0"/>
            <a:t>No augmentation</a:t>
          </a:r>
        </a:p>
        <a:p>
          <a:pPr marL="0" lvl="0" indent="0" algn="ctr" defTabSz="844550">
            <a:lnSpc>
              <a:spcPct val="90000"/>
            </a:lnSpc>
            <a:spcBef>
              <a:spcPct val="0"/>
            </a:spcBef>
            <a:spcAft>
              <a:spcPct val="35000"/>
            </a:spcAft>
            <a:buNone/>
          </a:pPr>
          <a:r>
            <a:rPr lang="en-SG" sz="1900" kern="1200" dirty="0"/>
            <a:t>Optimized learning rate </a:t>
          </a:r>
          <a:endParaRPr lang="en-US" sz="1900" kern="1200" dirty="0"/>
        </a:p>
      </dsp:txBody>
      <dsp:txXfrm>
        <a:off x="59732" y="1344433"/>
        <a:ext cx="2532518" cy="1163670"/>
      </dsp:txXfrm>
    </dsp:sp>
    <dsp:sp modelId="{DBD89543-1CD9-48D6-96AE-27AD4E9C9E94}">
      <dsp:nvSpPr>
        <dsp:cNvPr id="0" name=""/>
        <dsp:cNvSpPr/>
      </dsp:nvSpPr>
      <dsp:spPr>
        <a:xfrm>
          <a:off x="2651982" y="2569274"/>
          <a:ext cx="7547948" cy="12234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195" tIns="36195" rIns="36195" bIns="36195" numCol="1" spcCol="1270" anchor="b" anchorCtr="0">
          <a:noAutofit/>
        </a:bodyPr>
        <a:lstStyle/>
        <a:p>
          <a:pPr marL="0" lvl="0" indent="0" algn="l" defTabSz="844550">
            <a:lnSpc>
              <a:spcPct val="90000"/>
            </a:lnSpc>
            <a:spcBef>
              <a:spcPct val="0"/>
            </a:spcBef>
            <a:spcAft>
              <a:spcPct val="35000"/>
            </a:spcAft>
            <a:buNone/>
          </a:pPr>
          <a:endParaRPr lang="en-SG" sz="1900" kern="1200" dirty="0"/>
        </a:p>
      </dsp:txBody>
      <dsp:txXfrm>
        <a:off x="2651982" y="2569274"/>
        <a:ext cx="7547948" cy="1223402"/>
      </dsp:txXfrm>
    </dsp:sp>
    <dsp:sp modelId="{CDE5B187-B915-4558-870E-DEF3C5244DE8}">
      <dsp:nvSpPr>
        <dsp:cNvPr id="0" name=""/>
        <dsp:cNvSpPr/>
      </dsp:nvSpPr>
      <dsp:spPr>
        <a:xfrm>
          <a:off x="0" y="2569274"/>
          <a:ext cx="2651982" cy="1223402"/>
        </a:xfrm>
        <a:prstGeom prst="round2SameRect">
          <a:avLst>
            <a:gd name="adj1" fmla="val 16670"/>
            <a:gd name="adj2" fmla="val 0"/>
          </a:avLst>
        </a:prstGeom>
        <a:solidFill>
          <a:schemeClr val="accent3">
            <a:hueOff val="-1556864"/>
            <a:satOff val="25865"/>
            <a:lumOff val="43529"/>
            <a:alphaOff val="0"/>
          </a:schemeClr>
        </a:solidFill>
        <a:ln w="12700" cap="flat" cmpd="sng" algn="ctr">
          <a:solidFill>
            <a:schemeClr val="accent3">
              <a:hueOff val="-1556864"/>
              <a:satOff val="25865"/>
              <a:lumOff val="4352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35000"/>
            </a:spcAft>
            <a:buNone/>
          </a:pPr>
          <a:r>
            <a:rPr lang="en-SG" sz="1900" kern="1200" dirty="0"/>
            <a:t>Model 3 (Architecture 2)</a:t>
          </a:r>
        </a:p>
        <a:p>
          <a:pPr marL="0" lvl="0" indent="0" algn="ctr" defTabSz="844550">
            <a:lnSpc>
              <a:spcPct val="90000"/>
            </a:lnSpc>
            <a:spcBef>
              <a:spcPct val="0"/>
            </a:spcBef>
            <a:spcAft>
              <a:spcPct val="35000"/>
            </a:spcAft>
            <a:buNone/>
          </a:pPr>
          <a:r>
            <a:rPr lang="en-SG" sz="1900" kern="1200" dirty="0"/>
            <a:t>Applied augmentation</a:t>
          </a:r>
        </a:p>
        <a:p>
          <a:pPr marL="0" lvl="0" indent="0" algn="ctr" defTabSz="844550">
            <a:lnSpc>
              <a:spcPct val="90000"/>
            </a:lnSpc>
            <a:spcBef>
              <a:spcPct val="0"/>
            </a:spcBef>
            <a:spcAft>
              <a:spcPct val="35000"/>
            </a:spcAft>
            <a:buNone/>
          </a:pPr>
          <a:r>
            <a:rPr lang="en-SG" sz="1900" kern="1200" dirty="0"/>
            <a:t>Optimized learning rate </a:t>
          </a:r>
          <a:endParaRPr lang="en-US" sz="1900" kern="1200" dirty="0"/>
        </a:p>
      </dsp:txBody>
      <dsp:txXfrm>
        <a:off x="59732" y="2629006"/>
        <a:ext cx="2532518" cy="116367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B08D12-EE18-408A-88BF-093EF79AC1AC}">
      <dsp:nvSpPr>
        <dsp:cNvPr id="0" name=""/>
        <dsp:cNvSpPr/>
      </dsp:nvSpPr>
      <dsp:spPr>
        <a:xfrm>
          <a:off x="3392" y="10586"/>
          <a:ext cx="3307508" cy="3168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SG" sz="1100" kern="1200" dirty="0"/>
            <a:t>Model 1(Architecture 1) </a:t>
          </a:r>
          <a:endParaRPr lang="en-US" sz="1100" kern="1200" dirty="0"/>
        </a:p>
      </dsp:txBody>
      <dsp:txXfrm>
        <a:off x="3392" y="10586"/>
        <a:ext cx="3307508" cy="316800"/>
      </dsp:txXfrm>
    </dsp:sp>
    <dsp:sp modelId="{67413D5F-0AFE-4325-B2F4-71C4DF02652B}">
      <dsp:nvSpPr>
        <dsp:cNvPr id="0" name=""/>
        <dsp:cNvSpPr/>
      </dsp:nvSpPr>
      <dsp:spPr>
        <a:xfrm>
          <a:off x="3392" y="327386"/>
          <a:ext cx="3307508" cy="48312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ctr" defTabSz="488950">
            <a:lnSpc>
              <a:spcPct val="90000"/>
            </a:lnSpc>
            <a:spcBef>
              <a:spcPct val="0"/>
            </a:spcBef>
            <a:spcAft>
              <a:spcPct val="15000"/>
            </a:spcAft>
            <a:buFontTx/>
            <a:buNone/>
          </a:pPr>
          <a:r>
            <a:rPr lang="en-SG" sz="1100" kern="1200" dirty="0"/>
            <a:t>Batch size 16</a:t>
          </a:r>
        </a:p>
      </dsp:txBody>
      <dsp:txXfrm>
        <a:off x="3392" y="327386"/>
        <a:ext cx="3307508" cy="483120"/>
      </dsp:txXfrm>
    </dsp:sp>
    <dsp:sp modelId="{80ED4FAF-FF9A-4A6F-9E25-1E62A85A77E2}">
      <dsp:nvSpPr>
        <dsp:cNvPr id="0" name=""/>
        <dsp:cNvSpPr/>
      </dsp:nvSpPr>
      <dsp:spPr>
        <a:xfrm>
          <a:off x="3773951" y="10586"/>
          <a:ext cx="3307508" cy="3168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SG" sz="1100" kern="1200" dirty="0"/>
            <a:t>Model 2 (Architecture 1) </a:t>
          </a:r>
          <a:endParaRPr lang="en-US" sz="1100" kern="1200" dirty="0"/>
        </a:p>
      </dsp:txBody>
      <dsp:txXfrm>
        <a:off x="3773951" y="10586"/>
        <a:ext cx="3307508" cy="316800"/>
      </dsp:txXfrm>
    </dsp:sp>
    <dsp:sp modelId="{5E38BD4F-2F62-4E8C-A7C8-E2061F91A09C}">
      <dsp:nvSpPr>
        <dsp:cNvPr id="0" name=""/>
        <dsp:cNvSpPr/>
      </dsp:nvSpPr>
      <dsp:spPr>
        <a:xfrm>
          <a:off x="3773951" y="327386"/>
          <a:ext cx="3307508" cy="483120"/>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ctr" defTabSz="488950">
            <a:lnSpc>
              <a:spcPct val="90000"/>
            </a:lnSpc>
            <a:spcBef>
              <a:spcPct val="0"/>
            </a:spcBef>
            <a:spcAft>
              <a:spcPct val="15000"/>
            </a:spcAft>
            <a:buFontTx/>
            <a:buNone/>
          </a:pPr>
          <a:r>
            <a:rPr lang="en-SG" sz="1100" kern="1200" dirty="0"/>
            <a:t>Batch size 16 no augmentation</a:t>
          </a:r>
        </a:p>
      </dsp:txBody>
      <dsp:txXfrm>
        <a:off x="3773951" y="327386"/>
        <a:ext cx="3307508" cy="483120"/>
      </dsp:txXfrm>
    </dsp:sp>
    <dsp:sp modelId="{91D02EE5-BCB9-4356-B1D5-B6114A474443}">
      <dsp:nvSpPr>
        <dsp:cNvPr id="0" name=""/>
        <dsp:cNvSpPr/>
      </dsp:nvSpPr>
      <dsp:spPr>
        <a:xfrm>
          <a:off x="7544511" y="10586"/>
          <a:ext cx="3307508" cy="316800"/>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SG" sz="1100" kern="1200" dirty="0"/>
            <a:t>Model 3 (Architecture 2) </a:t>
          </a:r>
          <a:endParaRPr lang="en-US" sz="1100" kern="1200" dirty="0"/>
        </a:p>
      </dsp:txBody>
      <dsp:txXfrm>
        <a:off x="7544511" y="10586"/>
        <a:ext cx="3307508" cy="316800"/>
      </dsp:txXfrm>
    </dsp:sp>
    <dsp:sp modelId="{D0CCE5F4-7F99-4175-A2C8-237A80D592D4}">
      <dsp:nvSpPr>
        <dsp:cNvPr id="0" name=""/>
        <dsp:cNvSpPr/>
      </dsp:nvSpPr>
      <dsp:spPr>
        <a:xfrm>
          <a:off x="7544511" y="327386"/>
          <a:ext cx="3307508" cy="483120"/>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ctr" defTabSz="488950">
            <a:lnSpc>
              <a:spcPct val="90000"/>
            </a:lnSpc>
            <a:spcBef>
              <a:spcPct val="0"/>
            </a:spcBef>
            <a:spcAft>
              <a:spcPct val="15000"/>
            </a:spcAft>
            <a:buFontTx/>
            <a:buNone/>
          </a:pPr>
          <a:r>
            <a:rPr lang="en-SG" sz="1100" kern="1200" dirty="0"/>
            <a:t>Batch size 16</a:t>
          </a:r>
        </a:p>
      </dsp:txBody>
      <dsp:txXfrm>
        <a:off x="7544511" y="327386"/>
        <a:ext cx="3307508" cy="48312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B08D12-EE18-408A-88BF-093EF79AC1AC}">
      <dsp:nvSpPr>
        <dsp:cNvPr id="0" name=""/>
        <dsp:cNvSpPr/>
      </dsp:nvSpPr>
      <dsp:spPr>
        <a:xfrm>
          <a:off x="3392" y="10586"/>
          <a:ext cx="3307508" cy="3168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SG" sz="1100" kern="1200" dirty="0"/>
            <a:t>Model 1(Architecture 1) </a:t>
          </a:r>
          <a:endParaRPr lang="en-US" sz="1100" kern="1200" dirty="0"/>
        </a:p>
      </dsp:txBody>
      <dsp:txXfrm>
        <a:off x="3392" y="10586"/>
        <a:ext cx="3307508" cy="316800"/>
      </dsp:txXfrm>
    </dsp:sp>
    <dsp:sp modelId="{67413D5F-0AFE-4325-B2F4-71C4DF02652B}">
      <dsp:nvSpPr>
        <dsp:cNvPr id="0" name=""/>
        <dsp:cNvSpPr/>
      </dsp:nvSpPr>
      <dsp:spPr>
        <a:xfrm>
          <a:off x="3392" y="327386"/>
          <a:ext cx="3307508" cy="48312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ctr" defTabSz="488950">
            <a:lnSpc>
              <a:spcPct val="90000"/>
            </a:lnSpc>
            <a:spcBef>
              <a:spcPct val="0"/>
            </a:spcBef>
            <a:spcAft>
              <a:spcPct val="15000"/>
            </a:spcAft>
            <a:buFontTx/>
            <a:buNone/>
          </a:pPr>
          <a:r>
            <a:rPr lang="en-SG" sz="1100" kern="1200" dirty="0"/>
            <a:t>Batch size 32</a:t>
          </a:r>
        </a:p>
      </dsp:txBody>
      <dsp:txXfrm>
        <a:off x="3392" y="327386"/>
        <a:ext cx="3307508" cy="483120"/>
      </dsp:txXfrm>
    </dsp:sp>
    <dsp:sp modelId="{80ED4FAF-FF9A-4A6F-9E25-1E62A85A77E2}">
      <dsp:nvSpPr>
        <dsp:cNvPr id="0" name=""/>
        <dsp:cNvSpPr/>
      </dsp:nvSpPr>
      <dsp:spPr>
        <a:xfrm>
          <a:off x="3773951" y="10586"/>
          <a:ext cx="3307508" cy="3168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SG" sz="1100" kern="1200" dirty="0"/>
            <a:t>Model 2 (Architecture 1) </a:t>
          </a:r>
          <a:endParaRPr lang="en-US" sz="1100" kern="1200" dirty="0"/>
        </a:p>
      </dsp:txBody>
      <dsp:txXfrm>
        <a:off x="3773951" y="10586"/>
        <a:ext cx="3307508" cy="316800"/>
      </dsp:txXfrm>
    </dsp:sp>
    <dsp:sp modelId="{5E38BD4F-2F62-4E8C-A7C8-E2061F91A09C}">
      <dsp:nvSpPr>
        <dsp:cNvPr id="0" name=""/>
        <dsp:cNvSpPr/>
      </dsp:nvSpPr>
      <dsp:spPr>
        <a:xfrm>
          <a:off x="3773951" y="327386"/>
          <a:ext cx="3307508" cy="483120"/>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ctr" defTabSz="488950">
            <a:lnSpc>
              <a:spcPct val="90000"/>
            </a:lnSpc>
            <a:spcBef>
              <a:spcPct val="0"/>
            </a:spcBef>
            <a:spcAft>
              <a:spcPct val="15000"/>
            </a:spcAft>
            <a:buFontTx/>
            <a:buNone/>
          </a:pPr>
          <a:r>
            <a:rPr lang="en-SG" sz="1100" kern="1200" dirty="0"/>
            <a:t>Batch size 32 no augmentation</a:t>
          </a:r>
        </a:p>
      </dsp:txBody>
      <dsp:txXfrm>
        <a:off x="3773951" y="327386"/>
        <a:ext cx="3307508" cy="483120"/>
      </dsp:txXfrm>
    </dsp:sp>
    <dsp:sp modelId="{91D02EE5-BCB9-4356-B1D5-B6114A474443}">
      <dsp:nvSpPr>
        <dsp:cNvPr id="0" name=""/>
        <dsp:cNvSpPr/>
      </dsp:nvSpPr>
      <dsp:spPr>
        <a:xfrm>
          <a:off x="7544511" y="10586"/>
          <a:ext cx="3307508" cy="316800"/>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SG" sz="1100" kern="1200" dirty="0"/>
            <a:t>Model 3 (Architecture 2) </a:t>
          </a:r>
          <a:endParaRPr lang="en-US" sz="1100" kern="1200" dirty="0"/>
        </a:p>
      </dsp:txBody>
      <dsp:txXfrm>
        <a:off x="7544511" y="10586"/>
        <a:ext cx="3307508" cy="316800"/>
      </dsp:txXfrm>
    </dsp:sp>
    <dsp:sp modelId="{D0CCE5F4-7F99-4175-A2C8-237A80D592D4}">
      <dsp:nvSpPr>
        <dsp:cNvPr id="0" name=""/>
        <dsp:cNvSpPr/>
      </dsp:nvSpPr>
      <dsp:spPr>
        <a:xfrm>
          <a:off x="7544511" y="327386"/>
          <a:ext cx="3307508" cy="483120"/>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ctr" defTabSz="488950">
            <a:lnSpc>
              <a:spcPct val="90000"/>
            </a:lnSpc>
            <a:spcBef>
              <a:spcPct val="0"/>
            </a:spcBef>
            <a:spcAft>
              <a:spcPct val="15000"/>
            </a:spcAft>
            <a:buFontTx/>
            <a:buNone/>
          </a:pPr>
          <a:r>
            <a:rPr lang="en-SG" sz="1100" kern="1200" dirty="0"/>
            <a:t>Batch size 32</a:t>
          </a:r>
        </a:p>
      </dsp:txBody>
      <dsp:txXfrm>
        <a:off x="7544511" y="327386"/>
        <a:ext cx="3307508" cy="48312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3/18/2024</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3/18/2024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2</a:t>
            </a:fld>
            <a:endParaRPr lang="en-US" dirty="0"/>
          </a:p>
        </p:txBody>
      </p:sp>
    </p:spTree>
    <p:extLst>
      <p:ext uri="{BB962C8B-B14F-4D97-AF65-F5344CB8AC3E}">
        <p14:creationId xmlns:p14="http://schemas.microsoft.com/office/powerpoint/2010/main" val="7615378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13</a:t>
            </a:fld>
            <a:endParaRPr lang="en-US" dirty="0"/>
          </a:p>
        </p:txBody>
      </p:sp>
    </p:spTree>
    <p:extLst>
      <p:ext uri="{BB962C8B-B14F-4D97-AF65-F5344CB8AC3E}">
        <p14:creationId xmlns:p14="http://schemas.microsoft.com/office/powerpoint/2010/main" val="3332842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14</a:t>
            </a:fld>
            <a:endParaRPr lang="en-US" dirty="0"/>
          </a:p>
        </p:txBody>
      </p:sp>
    </p:spTree>
    <p:extLst>
      <p:ext uri="{BB962C8B-B14F-4D97-AF65-F5344CB8AC3E}">
        <p14:creationId xmlns:p14="http://schemas.microsoft.com/office/powerpoint/2010/main" val="3927848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15</a:t>
            </a:fld>
            <a:endParaRPr lang="en-US" dirty="0"/>
          </a:p>
        </p:txBody>
      </p:sp>
    </p:spTree>
    <p:extLst>
      <p:ext uri="{BB962C8B-B14F-4D97-AF65-F5344CB8AC3E}">
        <p14:creationId xmlns:p14="http://schemas.microsoft.com/office/powerpoint/2010/main" val="1938838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16</a:t>
            </a:fld>
            <a:endParaRPr lang="en-US" dirty="0"/>
          </a:p>
        </p:txBody>
      </p:sp>
    </p:spTree>
    <p:extLst>
      <p:ext uri="{BB962C8B-B14F-4D97-AF65-F5344CB8AC3E}">
        <p14:creationId xmlns:p14="http://schemas.microsoft.com/office/powerpoint/2010/main" val="7556462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17</a:t>
            </a:fld>
            <a:endParaRPr lang="en-US" dirty="0"/>
          </a:p>
        </p:txBody>
      </p:sp>
    </p:spTree>
    <p:extLst>
      <p:ext uri="{BB962C8B-B14F-4D97-AF65-F5344CB8AC3E}">
        <p14:creationId xmlns:p14="http://schemas.microsoft.com/office/powerpoint/2010/main" val="1236387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18</a:t>
            </a:fld>
            <a:endParaRPr lang="en-US" dirty="0"/>
          </a:p>
        </p:txBody>
      </p:sp>
    </p:spTree>
    <p:extLst>
      <p:ext uri="{BB962C8B-B14F-4D97-AF65-F5344CB8AC3E}">
        <p14:creationId xmlns:p14="http://schemas.microsoft.com/office/powerpoint/2010/main" val="26139991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21</a:t>
            </a:fld>
            <a:endParaRPr lang="en-US" dirty="0"/>
          </a:p>
        </p:txBody>
      </p:sp>
    </p:spTree>
    <p:extLst>
      <p:ext uri="{BB962C8B-B14F-4D97-AF65-F5344CB8AC3E}">
        <p14:creationId xmlns:p14="http://schemas.microsoft.com/office/powerpoint/2010/main" val="852667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3</a:t>
            </a:fld>
            <a:endParaRPr lang="en-US" dirty="0"/>
          </a:p>
        </p:txBody>
      </p:sp>
    </p:spTree>
    <p:extLst>
      <p:ext uri="{BB962C8B-B14F-4D97-AF65-F5344CB8AC3E}">
        <p14:creationId xmlns:p14="http://schemas.microsoft.com/office/powerpoint/2010/main" val="3308686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4</a:t>
            </a:fld>
            <a:endParaRPr lang="en-US" dirty="0"/>
          </a:p>
        </p:txBody>
      </p:sp>
    </p:spTree>
    <p:extLst>
      <p:ext uri="{BB962C8B-B14F-4D97-AF65-F5344CB8AC3E}">
        <p14:creationId xmlns:p14="http://schemas.microsoft.com/office/powerpoint/2010/main" val="3777220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5</a:t>
            </a:fld>
            <a:endParaRPr lang="en-US" dirty="0"/>
          </a:p>
        </p:txBody>
      </p:sp>
    </p:spTree>
    <p:extLst>
      <p:ext uri="{BB962C8B-B14F-4D97-AF65-F5344CB8AC3E}">
        <p14:creationId xmlns:p14="http://schemas.microsoft.com/office/powerpoint/2010/main" val="122908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6</a:t>
            </a:fld>
            <a:endParaRPr lang="en-US" dirty="0"/>
          </a:p>
        </p:txBody>
      </p:sp>
    </p:spTree>
    <p:extLst>
      <p:ext uri="{BB962C8B-B14F-4D97-AF65-F5344CB8AC3E}">
        <p14:creationId xmlns:p14="http://schemas.microsoft.com/office/powerpoint/2010/main" val="1213286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7</a:t>
            </a:fld>
            <a:endParaRPr lang="en-US" dirty="0"/>
          </a:p>
        </p:txBody>
      </p:sp>
    </p:spTree>
    <p:extLst>
      <p:ext uri="{BB962C8B-B14F-4D97-AF65-F5344CB8AC3E}">
        <p14:creationId xmlns:p14="http://schemas.microsoft.com/office/powerpoint/2010/main" val="439146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10</a:t>
            </a:fld>
            <a:endParaRPr lang="en-US" dirty="0"/>
          </a:p>
        </p:txBody>
      </p:sp>
    </p:spTree>
    <p:extLst>
      <p:ext uri="{BB962C8B-B14F-4D97-AF65-F5344CB8AC3E}">
        <p14:creationId xmlns:p14="http://schemas.microsoft.com/office/powerpoint/2010/main" val="1457654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11</a:t>
            </a:fld>
            <a:endParaRPr lang="en-US" dirty="0"/>
          </a:p>
        </p:txBody>
      </p:sp>
    </p:spTree>
    <p:extLst>
      <p:ext uri="{BB962C8B-B14F-4D97-AF65-F5344CB8AC3E}">
        <p14:creationId xmlns:p14="http://schemas.microsoft.com/office/powerpoint/2010/main" val="4003681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12</a:t>
            </a:fld>
            <a:endParaRPr lang="en-US" dirty="0"/>
          </a:p>
        </p:txBody>
      </p:sp>
    </p:spTree>
    <p:extLst>
      <p:ext uri="{BB962C8B-B14F-4D97-AF65-F5344CB8AC3E}">
        <p14:creationId xmlns:p14="http://schemas.microsoft.com/office/powerpoint/2010/main" val="40965907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text, plant&#10;&#10;Description automatically generated">
            <a:extLst>
              <a:ext uri="{FF2B5EF4-FFF2-40B4-BE49-F238E27FC236}">
                <a16:creationId xmlns:a16="http://schemas.microsoft.com/office/drawing/2014/main" id="{A26D6E84-B5BE-5F3E-8B3F-1A46C7F307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210" y="0"/>
            <a:ext cx="8392026" cy="6858000"/>
          </a:xfrm>
          <a:prstGeom prst="rect">
            <a:avLst/>
          </a:prstGeom>
        </p:spPr>
      </p:pic>
      <p:sp>
        <p:nvSpPr>
          <p:cNvPr id="7" name="Oval 6">
            <a:extLst>
              <a:ext uri="{FF2B5EF4-FFF2-40B4-BE49-F238E27FC236}">
                <a16:creationId xmlns:a16="http://schemas.microsoft.com/office/drawing/2014/main" id="{F0A7E03F-5776-960D-3CA6-7CE62AC96693}"/>
              </a:ext>
            </a:extLst>
          </p:cNvPr>
          <p:cNvSpPr/>
          <p:nvPr userDrawn="1"/>
        </p:nvSpPr>
        <p:spPr>
          <a:xfrm>
            <a:off x="3300284" y="654912"/>
            <a:ext cx="5591432" cy="55914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6A7464AF-3FD6-6193-CC95-A941ECE17B9D}"/>
              </a:ext>
            </a:extLst>
          </p:cNvPr>
          <p:cNvCxnSpPr>
            <a:cxnSpLocks/>
          </p:cNvCxnSpPr>
          <p:nvPr userDrawn="1"/>
        </p:nvCxnSpPr>
        <p:spPr>
          <a:xfrm>
            <a:off x="4359876" y="4300155"/>
            <a:ext cx="3472249"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pic>
        <p:nvPicPr>
          <p:cNvPr id="11" name="Picture 10" descr="A picture containing text&#10;&#10;Description automatically generated">
            <a:extLst>
              <a:ext uri="{FF2B5EF4-FFF2-40B4-BE49-F238E27FC236}">
                <a16:creationId xmlns:a16="http://schemas.microsoft.com/office/drawing/2014/main" id="{E5214731-3110-8D76-56DF-6335371041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09961" y="4157464"/>
            <a:ext cx="972078" cy="285381"/>
          </a:xfrm>
          <a:prstGeom prst="rect">
            <a:avLst/>
          </a:prstGeom>
        </p:spPr>
      </p:pic>
      <p:sp>
        <p:nvSpPr>
          <p:cNvPr id="17" name="Oval 16">
            <a:extLst>
              <a:ext uri="{FF2B5EF4-FFF2-40B4-BE49-F238E27FC236}">
                <a16:creationId xmlns:a16="http://schemas.microsoft.com/office/drawing/2014/main" id="{516369FF-9501-1944-3E3F-46CBFD515D8D}"/>
              </a:ext>
            </a:extLst>
          </p:cNvPr>
          <p:cNvSpPr/>
          <p:nvPr userDrawn="1"/>
        </p:nvSpPr>
        <p:spPr>
          <a:xfrm>
            <a:off x="3447535" y="807312"/>
            <a:ext cx="5296930" cy="52969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ceramic ware, porcelain&#10;&#10;Description automatically generated">
            <a:extLst>
              <a:ext uri="{FF2B5EF4-FFF2-40B4-BE49-F238E27FC236}">
                <a16:creationId xmlns:a16="http://schemas.microsoft.com/office/drawing/2014/main" id="{AB1576B0-66ED-3F92-2AF8-4EF965E4E3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19338" y="4814449"/>
            <a:ext cx="1668775" cy="1621434"/>
          </a:xfrm>
          <a:prstGeom prst="rect">
            <a:avLst/>
          </a:prstGeom>
        </p:spPr>
      </p:pic>
      <p:pic>
        <p:nvPicPr>
          <p:cNvPr id="15" name="Picture 14">
            <a:extLst>
              <a:ext uri="{FF2B5EF4-FFF2-40B4-BE49-F238E27FC236}">
                <a16:creationId xmlns:a16="http://schemas.microsoft.com/office/drawing/2014/main" id="{9E576603-B88C-9F7F-98A5-E94BD2C23E6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30777" y="1164252"/>
            <a:ext cx="818801" cy="845501"/>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749296" y="2660904"/>
            <a:ext cx="6693408" cy="1088136"/>
          </a:xfrm>
        </p:spPr>
        <p:txBody>
          <a:bodyPr anchor="b">
            <a:noAutofit/>
          </a:bodyPr>
          <a:lstStyle>
            <a:lvl1pPr algn="ctr">
              <a:defRPr sz="4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596384" y="2267712"/>
            <a:ext cx="2999232" cy="4389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B05881-FB11-43E8-CCDD-8C12CDB4FE47}"/>
              </a:ext>
            </a:extLst>
          </p:cNvPr>
          <p:cNvSpPr/>
          <p:nvPr userDrawn="1"/>
        </p:nvSpPr>
        <p:spPr>
          <a:xfrm>
            <a:off x="838199" y="196052"/>
            <a:ext cx="10515601" cy="1686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picture containing fabric&#10;&#10;Description automatically generated">
            <a:extLst>
              <a:ext uri="{FF2B5EF4-FFF2-40B4-BE49-F238E27FC236}">
                <a16:creationId xmlns:a16="http://schemas.microsoft.com/office/drawing/2014/main" id="{A4941BBB-13FC-2ACE-1A50-C0F465531B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14950" y="-64113"/>
            <a:ext cx="1562100" cy="4394200"/>
          </a:xfrm>
          <a:prstGeom prst="rect">
            <a:avLst/>
          </a:prstGeom>
        </p:spPr>
      </p:pic>
      <p:sp>
        <p:nvSpPr>
          <p:cNvPr id="11" name="Rectangle 10">
            <a:extLst>
              <a:ext uri="{FF2B5EF4-FFF2-40B4-BE49-F238E27FC236}">
                <a16:creationId xmlns:a16="http://schemas.microsoft.com/office/drawing/2014/main" id="{D8BE9E36-E9D5-3FA6-EE22-A6E5CE13C462}"/>
              </a:ext>
            </a:extLst>
          </p:cNvPr>
          <p:cNvSpPr/>
          <p:nvPr userDrawn="1"/>
        </p:nvSpPr>
        <p:spPr>
          <a:xfrm>
            <a:off x="995423"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flower, plant&#10;&#10;Description automatically generated">
            <a:extLst>
              <a:ext uri="{FF2B5EF4-FFF2-40B4-BE49-F238E27FC236}">
                <a16:creationId xmlns:a16="http://schemas.microsoft.com/office/drawing/2014/main" id="{479E4054-0885-457B-35B3-A9B26ED93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4869421" y="459092"/>
            <a:ext cx="749300" cy="27559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484632"/>
            <a:ext cx="10515600" cy="1133856"/>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2990088"/>
            <a:ext cx="10515600" cy="347472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Footer Placeholder 13">
            <a:extLst>
              <a:ext uri="{FF2B5EF4-FFF2-40B4-BE49-F238E27FC236}">
                <a16:creationId xmlns:a16="http://schemas.microsoft.com/office/drawing/2014/main" id="{C6C79F3B-6B68-BA3C-6CBE-C26E339E450E}"/>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9D503431-982D-5D35-88BF-09474F76D65D}"/>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91044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068407D-A1C4-B842-0C34-B2DE8AD312D3}"/>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A1AE7FB-DFC0-DCDA-47AD-6ED81A6427FA}"/>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7A4DFCBA-879E-D6C9-9F81-B4F9225423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2" name="Title 1">
            <a:extLst>
              <a:ext uri="{FF2B5EF4-FFF2-40B4-BE49-F238E27FC236}">
                <a16:creationId xmlns:a16="http://schemas.microsoft.com/office/drawing/2014/main" id="{B8562BF3-1BFC-6948-02E0-8A1C121C387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E158D7F8-0920-52BA-580D-07249122876C}"/>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9E6611EB-89A4-4C55-4032-4D0C418398DB}"/>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2" name="Content Placeholder 11">
            <a:extLst>
              <a:ext uri="{FF2B5EF4-FFF2-40B4-BE49-F238E27FC236}">
                <a16:creationId xmlns:a16="http://schemas.microsoft.com/office/drawing/2014/main" id="{C6963F99-41C3-5ED4-AAD8-B904145CC7EA}"/>
              </a:ext>
            </a:extLst>
          </p:cNvPr>
          <p:cNvSpPr>
            <a:spLocks noGrp="1"/>
          </p:cNvSpPr>
          <p:nvPr>
            <p:ph sz="quarter" idx="12"/>
          </p:nvPr>
        </p:nvSpPr>
        <p:spPr>
          <a:xfrm>
            <a:off x="975360" y="2615184"/>
            <a:ext cx="10241280" cy="33192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034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2F7EB7A-F5B6-E308-68EE-3065E2B039A6}"/>
              </a:ext>
            </a:extLst>
          </p:cNvPr>
          <p:cNvSpPr/>
          <p:nvPr userDrawn="1"/>
        </p:nvSpPr>
        <p:spPr>
          <a:xfrm>
            <a:off x="0" y="0"/>
            <a:ext cx="4873752"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descr="A close-up of a tree&#10;&#10;Description automatically generated with medium confidence">
            <a:extLst>
              <a:ext uri="{FF2B5EF4-FFF2-40B4-BE49-F238E27FC236}">
                <a16:creationId xmlns:a16="http://schemas.microsoft.com/office/drawing/2014/main" id="{FED57607-56F6-9FD5-F0A8-DE0BCFE896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866459" flipH="1">
            <a:off x="2282032" y="1589693"/>
            <a:ext cx="970220" cy="22361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91072" y="978408"/>
            <a:ext cx="4974336"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29" name="Text Placeholder 2">
            <a:extLst>
              <a:ext uri="{FF2B5EF4-FFF2-40B4-BE49-F238E27FC236}">
                <a16:creationId xmlns:a16="http://schemas.microsoft.com/office/drawing/2014/main" id="{DEF26CDF-94D4-BA22-7D14-8D3289040C90}"/>
              </a:ext>
            </a:extLst>
          </p:cNvPr>
          <p:cNvSpPr>
            <a:spLocks noGrp="1"/>
          </p:cNvSpPr>
          <p:nvPr>
            <p:ph type="body" idx="1"/>
          </p:nvPr>
        </p:nvSpPr>
        <p:spPr>
          <a:xfrm>
            <a:off x="6291072" y="2322576"/>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Content Placeholder 3">
            <a:extLst>
              <a:ext uri="{FF2B5EF4-FFF2-40B4-BE49-F238E27FC236}">
                <a16:creationId xmlns:a16="http://schemas.microsoft.com/office/drawing/2014/main" id="{0017BF0C-B2B7-932F-A9AE-5BFAE4AB5C4D}"/>
              </a:ext>
            </a:extLst>
          </p:cNvPr>
          <p:cNvSpPr>
            <a:spLocks noGrp="1"/>
          </p:cNvSpPr>
          <p:nvPr>
            <p:ph sz="half" idx="2"/>
          </p:nvPr>
        </p:nvSpPr>
        <p:spPr>
          <a:xfrm>
            <a:off x="6289612" y="2770632"/>
            <a:ext cx="5065776" cy="1554480"/>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4">
            <a:extLst>
              <a:ext uri="{FF2B5EF4-FFF2-40B4-BE49-F238E27FC236}">
                <a16:creationId xmlns:a16="http://schemas.microsoft.com/office/drawing/2014/main" id="{DEAB8B47-DF86-7C9F-F027-2D4D22B2EA50}"/>
              </a:ext>
            </a:extLst>
          </p:cNvPr>
          <p:cNvSpPr>
            <a:spLocks noGrp="1"/>
          </p:cNvSpPr>
          <p:nvPr>
            <p:ph type="body" sz="quarter" idx="3"/>
          </p:nvPr>
        </p:nvSpPr>
        <p:spPr>
          <a:xfrm>
            <a:off x="6289612" y="4361688"/>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289612" y="4791456"/>
            <a:ext cx="5065776" cy="1408176"/>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8" name="Picture 37" descr="A group of flowers&#10;&#10;Description automatically generated with low confidence">
            <a:extLst>
              <a:ext uri="{FF2B5EF4-FFF2-40B4-BE49-F238E27FC236}">
                <a16:creationId xmlns:a16="http://schemas.microsoft.com/office/drawing/2014/main" id="{5B08C513-7071-2499-7E9D-CFD5A027C0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1019083" y="2260473"/>
            <a:ext cx="1245309" cy="2314810"/>
          </a:xfrm>
          <a:prstGeom prst="rect">
            <a:avLst/>
          </a:prstGeom>
        </p:spPr>
      </p:pic>
      <p:sp>
        <p:nvSpPr>
          <p:cNvPr id="34" name="Text Placeholder 33">
            <a:extLst>
              <a:ext uri="{FF2B5EF4-FFF2-40B4-BE49-F238E27FC236}">
                <a16:creationId xmlns:a16="http://schemas.microsoft.com/office/drawing/2014/main" id="{BD46E6E9-39FE-B605-0786-F7F7E656F9B0}"/>
              </a:ext>
            </a:extLst>
          </p:cNvPr>
          <p:cNvSpPr>
            <a:spLocks noGrp="1"/>
          </p:cNvSpPr>
          <p:nvPr>
            <p:ph type="body" sz="quarter" idx="13" hasCustomPrompt="1"/>
          </p:nvPr>
        </p:nvSpPr>
        <p:spPr>
          <a:xfrm>
            <a:off x="466344"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8546F5-5752-9595-980A-9978EC65B179}"/>
              </a:ext>
            </a:extLst>
          </p:cNvPr>
          <p:cNvSpPr/>
          <p:nvPr userDrawn="1"/>
        </p:nvSpPr>
        <p:spPr>
          <a:xfrm>
            <a:off x="491679" y="319214"/>
            <a:ext cx="11208641" cy="5857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8B1DFD-B7E9-D65B-0A47-8D442617B0D0}"/>
              </a:ext>
            </a:extLst>
          </p:cNvPr>
          <p:cNvCxnSpPr>
            <a:cxnSpLocks/>
          </p:cNvCxnSpPr>
          <p:nvPr userDrawn="1"/>
        </p:nvCxnSpPr>
        <p:spPr>
          <a:xfrm>
            <a:off x="837235" y="1767119"/>
            <a:ext cx="1051656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mollusk, insect&#10;&#10;Description automatically generated">
            <a:extLst>
              <a:ext uri="{FF2B5EF4-FFF2-40B4-BE49-F238E27FC236}">
                <a16:creationId xmlns:a16="http://schemas.microsoft.com/office/drawing/2014/main" id="{4190CCC3-E5E8-9E96-318B-F3F62E232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5658" y="1631192"/>
            <a:ext cx="1207554" cy="354511"/>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124712"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124712" y="2629116"/>
            <a:ext cx="3200400" cy="3320861"/>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498848"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498848"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15" name="Text Placeholder 4">
            <a:extLst>
              <a:ext uri="{FF2B5EF4-FFF2-40B4-BE49-F238E27FC236}">
                <a16:creationId xmlns:a16="http://schemas.microsoft.com/office/drawing/2014/main" id="{F270D939-D128-D431-82CE-9C15D5A7AA9A}"/>
              </a:ext>
            </a:extLst>
          </p:cNvPr>
          <p:cNvSpPr>
            <a:spLocks noGrp="1"/>
          </p:cNvSpPr>
          <p:nvPr>
            <p:ph type="body" sz="quarter" idx="13"/>
          </p:nvPr>
        </p:nvSpPr>
        <p:spPr>
          <a:xfrm>
            <a:off x="7909560"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4AAE69C6-BB37-BC70-8424-BC928D19C91A}"/>
              </a:ext>
            </a:extLst>
          </p:cNvPr>
          <p:cNvSpPr>
            <a:spLocks noGrp="1"/>
          </p:cNvSpPr>
          <p:nvPr>
            <p:ph sz="quarter" idx="14"/>
          </p:nvPr>
        </p:nvSpPr>
        <p:spPr>
          <a:xfrm>
            <a:off x="7909560"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99083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6" name="Picture 5" descr="A picture containing fabric&#10;&#10;Description automatically generated">
            <a:extLst>
              <a:ext uri="{FF2B5EF4-FFF2-40B4-BE49-F238E27FC236}">
                <a16:creationId xmlns:a16="http://schemas.microsoft.com/office/drawing/2014/main" id="{E0606CB6-3E28-F128-51B5-3786D74048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8" name="Rectangle 17">
            <a:extLst>
              <a:ext uri="{FF2B5EF4-FFF2-40B4-BE49-F238E27FC236}">
                <a16:creationId xmlns:a16="http://schemas.microsoft.com/office/drawing/2014/main" id="{E64BBC1B-7DD9-DA00-15CC-B446DA472005}"/>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lower, plant&#10;&#10;Description automatically generated">
            <a:extLst>
              <a:ext uri="{FF2B5EF4-FFF2-40B4-BE49-F238E27FC236}">
                <a16:creationId xmlns:a16="http://schemas.microsoft.com/office/drawing/2014/main" id="{C88A03B2-8C41-A023-CB90-5F79A1F01A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pic>
        <p:nvPicPr>
          <p:cNvPr id="10" name="Picture 9" descr="A close-up of a flower&#10;&#10;Description automatically generated with low confidence">
            <a:extLst>
              <a:ext uri="{FF2B5EF4-FFF2-40B4-BE49-F238E27FC236}">
                <a16:creationId xmlns:a16="http://schemas.microsoft.com/office/drawing/2014/main" id="{9EA6110C-517A-C447-DB03-9A264F112FB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19809" y="1695833"/>
            <a:ext cx="1155700" cy="4318000"/>
          </a:xfrm>
          <a:prstGeom prst="rect">
            <a:avLst/>
          </a:prstGeom>
        </p:spPr>
      </p:pic>
      <p:pic>
        <p:nvPicPr>
          <p:cNvPr id="12" name="Picture 11" descr="A close-up of a flower&#10;&#10;Description automatically generated with low confidence">
            <a:extLst>
              <a:ext uri="{FF2B5EF4-FFF2-40B4-BE49-F238E27FC236}">
                <a16:creationId xmlns:a16="http://schemas.microsoft.com/office/drawing/2014/main" id="{DC4249CD-2B45-A435-5B21-CFA70421386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66749" y="381916"/>
            <a:ext cx="1155700" cy="4318000"/>
          </a:xfrm>
          <a:prstGeom prst="rect">
            <a:avLst/>
          </a:prstGeom>
        </p:spPr>
      </p:pic>
      <p:sp>
        <p:nvSpPr>
          <p:cNvPr id="14" name="Rectangle 13">
            <a:extLst>
              <a:ext uri="{FF2B5EF4-FFF2-40B4-BE49-F238E27FC236}">
                <a16:creationId xmlns:a16="http://schemas.microsoft.com/office/drawing/2014/main" id="{7A7568A0-F819-551E-4780-20A651246990}"/>
              </a:ext>
            </a:extLst>
          </p:cNvPr>
          <p:cNvSpPr/>
          <p:nvPr userDrawn="1"/>
        </p:nvSpPr>
        <p:spPr>
          <a:xfrm>
            <a:off x="1024128" y="2162946"/>
            <a:ext cx="3794760" cy="2536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711D903-56F9-B09B-0443-A76786804823}"/>
              </a:ext>
            </a:extLst>
          </p:cNvPr>
          <p:cNvSpPr/>
          <p:nvPr userDrawn="1"/>
        </p:nvSpPr>
        <p:spPr>
          <a:xfrm>
            <a:off x="1131655" y="2264499"/>
            <a:ext cx="3585549" cy="23354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9D91551-9B41-0ACF-0BE6-9D174E6957FD}"/>
              </a:ext>
            </a:extLst>
          </p:cNvPr>
          <p:cNvSpPr>
            <a:spLocks noGrp="1"/>
          </p:cNvSpPr>
          <p:nvPr>
            <p:ph type="title"/>
          </p:nvPr>
        </p:nvSpPr>
        <p:spPr>
          <a:xfrm>
            <a:off x="1472184" y="2889504"/>
            <a:ext cx="2852928" cy="1088136"/>
          </a:xfrm>
        </p:spPr>
        <p:txBody>
          <a:bodyPr/>
          <a:lstStyle>
            <a:lvl1pPr algn="ctr">
              <a:defRPr/>
            </a:lvl1pPr>
          </a:lstStyle>
          <a:p>
            <a:r>
              <a:rPr lang="en-US"/>
              <a:t>Click to edit Master title style</a:t>
            </a:r>
          </a:p>
        </p:txBody>
      </p:sp>
      <p:sp>
        <p:nvSpPr>
          <p:cNvPr id="19" name="Content Placeholder 2">
            <a:extLst>
              <a:ext uri="{FF2B5EF4-FFF2-40B4-BE49-F238E27FC236}">
                <a16:creationId xmlns:a16="http://schemas.microsoft.com/office/drawing/2014/main" id="{545D3FB1-678F-0A9A-CCB6-435CE57DA0F6}"/>
              </a:ext>
            </a:extLst>
          </p:cNvPr>
          <p:cNvSpPr>
            <a:spLocks noGrp="1"/>
          </p:cNvSpPr>
          <p:nvPr>
            <p:ph idx="1"/>
          </p:nvPr>
        </p:nvSpPr>
        <p:spPr>
          <a:xfrm>
            <a:off x="8211312" y="2011680"/>
            <a:ext cx="2999232" cy="2843784"/>
          </a:xfrm>
        </p:spPr>
        <p:txBody>
          <a:bodyPr anchor="ctr">
            <a:normAutofit/>
          </a:bodyPr>
          <a:lstStyle>
            <a:lvl1pPr marL="0" indent="0" algn="l">
              <a:lnSpc>
                <a:spcPct val="150000"/>
              </a:lnSpc>
              <a:buNone/>
              <a:defRPr sz="2400">
                <a:latin typeface="Gill Sans Nova Light" panose="020F0302020204030204" pitchFamily="34" charset="0"/>
                <a:cs typeface="Gill Sans Nova Light" panose="020F0302020204030204" pitchFamily="34" charset="0"/>
              </a:defRPr>
            </a:lvl1pPr>
            <a:lvl2pPr algn="l">
              <a:lnSpc>
                <a:spcPct val="150000"/>
              </a:lnSpc>
              <a:defRPr sz="20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482466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D362110-9E75-C1E6-F3D3-769A27CB658B}"/>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0E61109-4A99-6337-9E7D-6AE0370E2A33}"/>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3B4663F-72DF-CD37-DE9D-C35DFB37E8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12" name="Title 1">
            <a:extLst>
              <a:ext uri="{FF2B5EF4-FFF2-40B4-BE49-F238E27FC236}">
                <a16:creationId xmlns:a16="http://schemas.microsoft.com/office/drawing/2014/main" id="{C48BE494-2D3C-A618-4422-6EA9496986D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119B248-9F11-0A11-E6AF-776D371E14A3}"/>
              </a:ext>
            </a:extLst>
          </p:cNvPr>
          <p:cNvSpPr>
            <a:spLocks noGrp="1"/>
          </p:cNvSpPr>
          <p:nvPr>
            <p:ph type="ftr" sz="quarter" idx="10"/>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85EFD48A-F270-E4EE-7C35-F4304F3DDF3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7DEB86-4C56-EB31-FEEE-EC8AA99FB456}"/>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3C19EDA-96E7-C255-DFF9-F36A187EBACD}"/>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mollusk, insect&#10;&#10;Description automatically generated">
            <a:extLst>
              <a:ext uri="{FF2B5EF4-FFF2-40B4-BE49-F238E27FC236}">
                <a16:creationId xmlns:a16="http://schemas.microsoft.com/office/drawing/2014/main" id="{FAD938FE-3B63-4832-B610-64346C069F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8" name="Title 1">
            <a:extLst>
              <a:ext uri="{FF2B5EF4-FFF2-40B4-BE49-F238E27FC236}">
                <a16:creationId xmlns:a16="http://schemas.microsoft.com/office/drawing/2014/main" id="{5B38128B-385C-B928-A4A8-BD98929D3DD4}"/>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pic>
        <p:nvPicPr>
          <p:cNvPr id="4" name="Picture 3" descr="A picture containing fabric&#10;&#10;Description automatically generated">
            <a:extLst>
              <a:ext uri="{FF2B5EF4-FFF2-40B4-BE49-F238E27FC236}">
                <a16:creationId xmlns:a16="http://schemas.microsoft.com/office/drawing/2014/main" id="{ABAD6905-AD97-1EAF-A4A3-D0BB13B128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0" name="Rectangle 9">
            <a:extLst>
              <a:ext uri="{FF2B5EF4-FFF2-40B4-BE49-F238E27FC236}">
                <a16:creationId xmlns:a16="http://schemas.microsoft.com/office/drawing/2014/main" id="{63BCB4CA-03FB-81F4-F8A2-FA9C0DBDEB11}"/>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group of flowers&#10;&#10;Description automatically generated with low confidence">
            <a:extLst>
              <a:ext uri="{FF2B5EF4-FFF2-40B4-BE49-F238E27FC236}">
                <a16:creationId xmlns:a16="http://schemas.microsoft.com/office/drawing/2014/main" id="{138EDBF7-FA56-2BF9-ECFA-6C39FEE8F8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959852" flipH="1">
            <a:off x="1760954" y="2048834"/>
            <a:ext cx="1230524" cy="22873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183880" y="978408"/>
            <a:ext cx="3749040"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8183880" y="2194560"/>
            <a:ext cx="3749040" cy="4306824"/>
          </a:xfrm>
        </p:spPr>
        <p:txBody>
          <a:bodyPr>
            <a:normAutofit/>
          </a:bodyPr>
          <a:lstStyle>
            <a:lvl1pPr marL="0" indent="0">
              <a:lnSpc>
                <a:spcPct val="15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A picture containing flower, plant&#10;&#10;Description automatically generated">
            <a:extLst>
              <a:ext uri="{FF2B5EF4-FFF2-40B4-BE49-F238E27FC236}">
                <a16:creationId xmlns:a16="http://schemas.microsoft.com/office/drawing/2014/main" id="{0FE36A83-31CF-DF76-5708-55ED9FB707E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sp>
        <p:nvSpPr>
          <p:cNvPr id="11" name="Text Placeholder 33">
            <a:extLst>
              <a:ext uri="{FF2B5EF4-FFF2-40B4-BE49-F238E27FC236}">
                <a16:creationId xmlns:a16="http://schemas.microsoft.com/office/drawing/2014/main" id="{5BF6365E-74A9-6D7B-5F20-7C29F29017E5}"/>
              </a:ext>
            </a:extLst>
          </p:cNvPr>
          <p:cNvSpPr>
            <a:spLocks noGrp="1"/>
          </p:cNvSpPr>
          <p:nvPr>
            <p:ph type="body" sz="quarter" idx="13" hasCustomPrompt="1"/>
          </p:nvPr>
        </p:nvSpPr>
        <p:spPr>
          <a:xfrm>
            <a:off x="1225296"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B4DE27-1913-8274-9943-46641EA0DAB7}"/>
              </a:ext>
            </a:extLst>
          </p:cNvPr>
          <p:cNvSpPr/>
          <p:nvPr userDrawn="1"/>
        </p:nvSpPr>
        <p:spPr>
          <a:xfrm>
            <a:off x="1174276" y="-756"/>
            <a:ext cx="9843449" cy="5690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Rectangle 8">
            <a:extLst>
              <a:ext uri="{FF2B5EF4-FFF2-40B4-BE49-F238E27FC236}">
                <a16:creationId xmlns:a16="http://schemas.microsoft.com/office/drawing/2014/main" id="{F901AB4A-AE17-BFA4-697C-75EC6407E147}"/>
              </a:ext>
            </a:extLst>
          </p:cNvPr>
          <p:cNvSpPr/>
          <p:nvPr userDrawn="1"/>
        </p:nvSpPr>
        <p:spPr>
          <a:xfrm>
            <a:off x="1604189" y="-13446"/>
            <a:ext cx="8983623" cy="52577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C7F01FE-99A8-35BD-05A1-6D93A2578E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52833" y="5110810"/>
            <a:ext cx="1207554" cy="354511"/>
          </a:xfrm>
          <a:prstGeom prst="rect">
            <a:avLst/>
          </a:prstGeom>
        </p:spPr>
      </p:pic>
      <p:pic>
        <p:nvPicPr>
          <p:cNvPr id="13" name="Picture 12">
            <a:extLst>
              <a:ext uri="{FF2B5EF4-FFF2-40B4-BE49-F238E27FC236}">
                <a16:creationId xmlns:a16="http://schemas.microsoft.com/office/drawing/2014/main" id="{E66660DF-FD7A-4340-E854-B4680A6B88C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5202474" y="-1953000"/>
            <a:ext cx="1485900" cy="53721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748028" y="1389888"/>
            <a:ext cx="8695944"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2223516" y="2651760"/>
            <a:ext cx="7744968" cy="2697480"/>
          </a:xfrm>
        </p:spPr>
        <p:txBody>
          <a:bodyPr>
            <a:normAutofit/>
          </a:bodyPr>
          <a:lstStyle>
            <a:lvl1pPr marL="0" indent="0" algn="ctr">
              <a:lnSpc>
                <a:spcPct val="100000"/>
              </a:lnSpc>
              <a:buNone/>
              <a:defRPr sz="2000">
                <a:latin typeface="Gill Sans Nova Light" panose="020F0302020204030204" pitchFamily="34" charset="0"/>
                <a:cs typeface="Gill Sans Nova Light" panose="020F0302020204030204" pitchFamily="34" charset="0"/>
              </a:defRPr>
            </a:lvl1pPr>
            <a:lvl2pPr algn="ctr">
              <a:lnSpc>
                <a:spcPct val="100000"/>
              </a:lnSpc>
              <a:defRPr sz="18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
        <p:nvSpPr>
          <p:cNvPr id="14" name="Footer Placeholder 13">
            <a:extLst>
              <a:ext uri="{FF2B5EF4-FFF2-40B4-BE49-F238E27FC236}">
                <a16:creationId xmlns:a16="http://schemas.microsoft.com/office/drawing/2014/main" id="{2F05D25C-B703-1868-603E-D468EF44D794}"/>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D8FDB2CC-A975-BC07-042A-228D387E516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0268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8ADFA29-47E3-2E16-12B7-D8031DC04C0D}"/>
              </a:ext>
            </a:extLst>
          </p:cNvPr>
          <p:cNvSpPr/>
          <p:nvPr userDrawn="1"/>
        </p:nvSpPr>
        <p:spPr>
          <a:xfrm>
            <a:off x="0" y="3377183"/>
            <a:ext cx="12192000" cy="2326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close up of a plant&#10;&#10;Description automatically generated with low confidence">
            <a:extLst>
              <a:ext uri="{FF2B5EF4-FFF2-40B4-BE49-F238E27FC236}">
                <a16:creationId xmlns:a16="http://schemas.microsoft.com/office/drawing/2014/main" id="{D373DB44-C887-96AC-D32D-B7656F28FB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87322" y="3187511"/>
            <a:ext cx="1422400" cy="5283200"/>
          </a:xfrm>
          <a:prstGeom prst="rect">
            <a:avLst/>
          </a:prstGeom>
        </p:spPr>
      </p:pic>
      <p:pic>
        <p:nvPicPr>
          <p:cNvPr id="9" name="Picture 8" descr="A picture containing bedclothes, fabric&#10;&#10;Description automatically generated">
            <a:extLst>
              <a:ext uri="{FF2B5EF4-FFF2-40B4-BE49-F238E27FC236}">
                <a16:creationId xmlns:a16="http://schemas.microsoft.com/office/drawing/2014/main" id="{6A080FF9-A96B-AA38-428D-5F2CF533D0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5400022" y="287485"/>
            <a:ext cx="1485900" cy="5372100"/>
          </a:xfrm>
          <a:prstGeom prst="rect">
            <a:avLst/>
          </a:prstGeom>
        </p:spPr>
      </p:pic>
      <p:sp>
        <p:nvSpPr>
          <p:cNvPr id="13" name="Rectangle 12">
            <a:extLst>
              <a:ext uri="{FF2B5EF4-FFF2-40B4-BE49-F238E27FC236}">
                <a16:creationId xmlns:a16="http://schemas.microsoft.com/office/drawing/2014/main" id="{25150280-02E2-686D-A130-65EBDA15EF13}"/>
              </a:ext>
            </a:extLst>
          </p:cNvPr>
          <p:cNvSpPr/>
          <p:nvPr userDrawn="1"/>
        </p:nvSpPr>
        <p:spPr>
          <a:xfrm>
            <a:off x="232651" y="3633264"/>
            <a:ext cx="11740896" cy="178975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panose="020B0302020104020203" pitchFamily="34" charset="-79"/>
              <a:cs typeface="Gill Sans Light" panose="020B0302020104020203" pitchFamily="34" charset="-79"/>
            </a:endParaRPr>
          </a:p>
        </p:txBody>
      </p:sp>
      <p:pic>
        <p:nvPicPr>
          <p:cNvPr id="15" name="Picture 14" descr="A picture containing ceramic ware, porcelain&#10;&#10;Description automatically generated">
            <a:extLst>
              <a:ext uri="{FF2B5EF4-FFF2-40B4-BE49-F238E27FC236}">
                <a16:creationId xmlns:a16="http://schemas.microsoft.com/office/drawing/2014/main" id="{3DD4D68C-6665-333E-98E8-785116A05A7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2590193">
            <a:off x="6957396" y="5090392"/>
            <a:ext cx="856832" cy="832525"/>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27E0939A-D971-0D79-9B6D-834913C959B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362979" y="3252854"/>
            <a:ext cx="1206427" cy="621355"/>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userDrawn="1">
            <p:ph type="title"/>
          </p:nvPr>
        </p:nvSpPr>
        <p:spPr>
          <a:xfrm>
            <a:off x="1153668" y="3977640"/>
            <a:ext cx="9884664" cy="731520"/>
          </a:xfrm>
        </p:spPr>
        <p:txBody>
          <a:bodyPr anchor="b">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userDrawn="1">
            <p:ph type="body" idx="1"/>
          </p:nvPr>
        </p:nvSpPr>
        <p:spPr>
          <a:xfrm>
            <a:off x="1153668" y="4700016"/>
            <a:ext cx="9884664" cy="457200"/>
          </a:xfrm>
        </p:spPr>
        <p:txBody>
          <a:bodyPr anchor="ct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1825625"/>
            <a:ext cx="10515600" cy="4370832"/>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gree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09600" y="1600200"/>
            <a:ext cx="10972800" cy="457200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25109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2F45E1C-47F6-0AF9-7468-BA613D681E1D}"/>
              </a:ext>
            </a:extLst>
          </p:cNvPr>
          <p:cNvSpPr/>
          <p:nvPr userDrawn="1"/>
        </p:nvSpPr>
        <p:spPr>
          <a:xfrm>
            <a:off x="0" y="1533950"/>
            <a:ext cx="12192000" cy="379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abric&#10;&#10;Description automatically generated">
            <a:extLst>
              <a:ext uri="{FF2B5EF4-FFF2-40B4-BE49-F238E27FC236}">
                <a16:creationId xmlns:a16="http://schemas.microsoft.com/office/drawing/2014/main" id="{AB9E0D8B-7031-366D-884B-EB3FABD78C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5056236" y="-1772981"/>
            <a:ext cx="2147050" cy="6039669"/>
          </a:xfrm>
          <a:prstGeom prst="rect">
            <a:avLst/>
          </a:prstGeom>
        </p:spPr>
      </p:pic>
      <p:sp>
        <p:nvSpPr>
          <p:cNvPr id="12" name="Rectangle 11">
            <a:extLst>
              <a:ext uri="{FF2B5EF4-FFF2-40B4-BE49-F238E27FC236}">
                <a16:creationId xmlns:a16="http://schemas.microsoft.com/office/drawing/2014/main" id="{1859314F-DCEF-A5A7-C5D9-F0D39AAC9FFA}"/>
              </a:ext>
            </a:extLst>
          </p:cNvPr>
          <p:cNvSpPr/>
          <p:nvPr userDrawn="1"/>
        </p:nvSpPr>
        <p:spPr>
          <a:xfrm>
            <a:off x="225552" y="1796143"/>
            <a:ext cx="11740896" cy="3265714"/>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picture containing flower, plant&#10;&#10;Description automatically generated">
            <a:extLst>
              <a:ext uri="{FF2B5EF4-FFF2-40B4-BE49-F238E27FC236}">
                <a16:creationId xmlns:a16="http://schemas.microsoft.com/office/drawing/2014/main" id="{DAAE5EB8-5B6B-6FA6-E6E7-D2F58FDFB4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6307543" y="-287017"/>
            <a:ext cx="1051334" cy="3866771"/>
          </a:xfrm>
          <a:prstGeom prst="rect">
            <a:avLst/>
          </a:prstGeom>
        </p:spPr>
      </p:pic>
      <p:pic>
        <p:nvPicPr>
          <p:cNvPr id="19" name="Picture 18" descr="A picture containing mollusk, insect&#10;&#10;Description automatically generated">
            <a:extLst>
              <a:ext uri="{FF2B5EF4-FFF2-40B4-BE49-F238E27FC236}">
                <a16:creationId xmlns:a16="http://schemas.microsoft.com/office/drawing/2014/main" id="{BB1368FF-AA1B-4423-30B1-BE082E6F19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492222" y="4923380"/>
            <a:ext cx="1207554" cy="354511"/>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743456" y="2404872"/>
            <a:ext cx="8705088" cy="2002536"/>
          </a:xfrm>
        </p:spPr>
        <p:txBody>
          <a:bodyPr anchor="t">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743454" y="3964517"/>
            <a:ext cx="8705089" cy="457200"/>
          </a:xfrm>
        </p:spPr>
        <p:txBody>
          <a:bodyPr anchor="ctr"/>
          <a:lstStyle>
            <a:lvl1pPr marL="0" indent="0" algn="ctr">
              <a:buNone/>
              <a:defRPr sz="24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Text Placeholder 24">
            <a:extLst>
              <a:ext uri="{FF2B5EF4-FFF2-40B4-BE49-F238E27FC236}">
                <a16:creationId xmlns:a16="http://schemas.microsoft.com/office/drawing/2014/main" id="{F5E2B84E-B4F2-ED93-8084-ECFC3B9C380F}"/>
              </a:ext>
            </a:extLst>
          </p:cNvPr>
          <p:cNvSpPr>
            <a:spLocks noGrp="1"/>
          </p:cNvSpPr>
          <p:nvPr>
            <p:ph type="body" sz="quarter" idx="11" hasCustomPrompt="1"/>
          </p:nvPr>
        </p:nvSpPr>
        <p:spPr>
          <a:xfrm>
            <a:off x="10149667" y="3189069"/>
            <a:ext cx="945473" cy="1936750"/>
          </a:xfrm>
        </p:spPr>
        <p:txBody>
          <a:bodyPr>
            <a:noAutofit/>
          </a:bodyPr>
          <a:lstStyle>
            <a:lvl1pPr marL="0" indent="0">
              <a:buNone/>
              <a:defRPr sz="14000" b="1">
                <a:solidFill>
                  <a:schemeClr val="tx2"/>
                </a:solidFill>
                <a:latin typeface="+mj-lt"/>
              </a:defRPr>
            </a:lvl1pPr>
          </a:lstStyle>
          <a:p>
            <a:pPr lvl="0"/>
            <a:r>
              <a:rPr lang="en-US" dirty="0"/>
              <a:t>”</a:t>
            </a:r>
          </a:p>
        </p:txBody>
      </p:sp>
      <p:sp>
        <p:nvSpPr>
          <p:cNvPr id="28" name="Text Placeholder 24">
            <a:extLst>
              <a:ext uri="{FF2B5EF4-FFF2-40B4-BE49-F238E27FC236}">
                <a16:creationId xmlns:a16="http://schemas.microsoft.com/office/drawing/2014/main" id="{FDD82133-EB75-7E07-A9CE-730CB7F6CD34}"/>
              </a:ext>
            </a:extLst>
          </p:cNvPr>
          <p:cNvSpPr>
            <a:spLocks noGrp="1"/>
          </p:cNvSpPr>
          <p:nvPr>
            <p:ph type="body" sz="quarter" idx="10" hasCustomPrompt="1"/>
          </p:nvPr>
        </p:nvSpPr>
        <p:spPr>
          <a:xfrm>
            <a:off x="1033184" y="2136567"/>
            <a:ext cx="941832" cy="1936750"/>
          </a:xfrm>
        </p:spPr>
        <p:txBody>
          <a:bodyPr>
            <a:noAutofit/>
          </a:bodyPr>
          <a:lstStyle>
            <a:lvl1pPr marL="0" indent="0">
              <a:buNone/>
              <a:defRPr sz="14000" b="1">
                <a:solidFill>
                  <a:schemeClr val="tx2"/>
                </a:solidFill>
                <a:latin typeface="+mj-lt"/>
              </a:defRPr>
            </a:lvl1pPr>
          </a:lstStyle>
          <a:p>
            <a:pPr lvl="0"/>
            <a:r>
              <a:rPr lang="en-US" dirty="0"/>
              <a:t>“</a:t>
            </a:r>
          </a:p>
        </p:txBody>
      </p:sp>
    </p:spTree>
    <p:extLst>
      <p:ext uri="{BB962C8B-B14F-4D97-AF65-F5344CB8AC3E}">
        <p14:creationId xmlns:p14="http://schemas.microsoft.com/office/powerpoint/2010/main" val="3178703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375868"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326173"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328309"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3828270"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763663" y="3926721"/>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765799" y="4286611"/>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280672"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216065"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218201"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8733074"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666331"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668467"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19687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68136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106424"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106424"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6" name="Picture Placeholder 17">
            <a:extLst>
              <a:ext uri="{FF2B5EF4-FFF2-40B4-BE49-F238E27FC236}">
                <a16:creationId xmlns:a16="http://schemas.microsoft.com/office/drawing/2014/main" id="{B23EF08B-7D0C-7D96-413D-71C22E3F74D0}"/>
              </a:ext>
            </a:extLst>
          </p:cNvPr>
          <p:cNvSpPr>
            <a:spLocks noGrp="1" noChangeAspect="1"/>
          </p:cNvSpPr>
          <p:nvPr>
            <p:ph type="pic" sz="quarter" idx="26"/>
          </p:nvPr>
        </p:nvSpPr>
        <p:spPr>
          <a:xfrm>
            <a:off x="168136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5" name="Text Placeholder 19">
            <a:extLst>
              <a:ext uri="{FF2B5EF4-FFF2-40B4-BE49-F238E27FC236}">
                <a16:creationId xmlns:a16="http://schemas.microsoft.com/office/drawing/2014/main" id="{A6866782-6675-4F37-E5D2-68CB0191C1A7}"/>
              </a:ext>
            </a:extLst>
          </p:cNvPr>
          <p:cNvSpPr>
            <a:spLocks noGrp="1"/>
          </p:cNvSpPr>
          <p:nvPr>
            <p:ph type="body" sz="quarter" idx="25"/>
          </p:nvPr>
        </p:nvSpPr>
        <p:spPr>
          <a:xfrm>
            <a:off x="1106424"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4" name="Text Placeholder 19">
            <a:extLst>
              <a:ext uri="{FF2B5EF4-FFF2-40B4-BE49-F238E27FC236}">
                <a16:creationId xmlns:a16="http://schemas.microsoft.com/office/drawing/2014/main" id="{9F53AB27-DDFA-AA5D-8253-546C9BBA9CE7}"/>
              </a:ext>
            </a:extLst>
          </p:cNvPr>
          <p:cNvSpPr>
            <a:spLocks noGrp="1"/>
          </p:cNvSpPr>
          <p:nvPr>
            <p:ph type="body" sz="quarter" idx="24"/>
          </p:nvPr>
        </p:nvSpPr>
        <p:spPr>
          <a:xfrm>
            <a:off x="1106424"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422675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639312"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639312"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6" name="Picture Placeholder 17">
            <a:extLst>
              <a:ext uri="{FF2B5EF4-FFF2-40B4-BE49-F238E27FC236}">
                <a16:creationId xmlns:a16="http://schemas.microsoft.com/office/drawing/2014/main" id="{DD9CE7E9-3BC2-0321-457B-61D363708B38}"/>
              </a:ext>
            </a:extLst>
          </p:cNvPr>
          <p:cNvSpPr>
            <a:spLocks noGrp="1" noChangeAspect="1"/>
          </p:cNvSpPr>
          <p:nvPr>
            <p:ph type="pic" sz="quarter" idx="29"/>
          </p:nvPr>
        </p:nvSpPr>
        <p:spPr>
          <a:xfrm>
            <a:off x="422675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3" name="Text Placeholder 19">
            <a:extLst>
              <a:ext uri="{FF2B5EF4-FFF2-40B4-BE49-F238E27FC236}">
                <a16:creationId xmlns:a16="http://schemas.microsoft.com/office/drawing/2014/main" id="{70DD1941-A469-A457-B987-E0E2C300A8AE}"/>
              </a:ext>
            </a:extLst>
          </p:cNvPr>
          <p:cNvSpPr>
            <a:spLocks noGrp="1"/>
          </p:cNvSpPr>
          <p:nvPr>
            <p:ph type="body" sz="quarter" idx="31"/>
          </p:nvPr>
        </p:nvSpPr>
        <p:spPr>
          <a:xfrm>
            <a:off x="3639312"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18" name="Text Placeholder 19">
            <a:extLst>
              <a:ext uri="{FF2B5EF4-FFF2-40B4-BE49-F238E27FC236}">
                <a16:creationId xmlns:a16="http://schemas.microsoft.com/office/drawing/2014/main" id="{D6B84B7D-A7EC-6FE1-9925-F78AF0DE230F}"/>
              </a:ext>
            </a:extLst>
          </p:cNvPr>
          <p:cNvSpPr>
            <a:spLocks noGrp="1"/>
          </p:cNvSpPr>
          <p:nvPr>
            <p:ph type="body" sz="quarter" idx="30"/>
          </p:nvPr>
        </p:nvSpPr>
        <p:spPr>
          <a:xfrm>
            <a:off x="3639312"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77214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172200"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172200"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4" name="Picture Placeholder 17">
            <a:extLst>
              <a:ext uri="{FF2B5EF4-FFF2-40B4-BE49-F238E27FC236}">
                <a16:creationId xmlns:a16="http://schemas.microsoft.com/office/drawing/2014/main" id="{AA1AC2FE-336D-4E7F-2C86-6A8C29BA8F90}"/>
              </a:ext>
            </a:extLst>
          </p:cNvPr>
          <p:cNvSpPr>
            <a:spLocks noGrp="1" noChangeAspect="1"/>
          </p:cNvSpPr>
          <p:nvPr>
            <p:ph type="pic" sz="quarter" idx="28"/>
          </p:nvPr>
        </p:nvSpPr>
        <p:spPr>
          <a:xfrm>
            <a:off x="677214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7" name="Text Placeholder 19">
            <a:extLst>
              <a:ext uri="{FF2B5EF4-FFF2-40B4-BE49-F238E27FC236}">
                <a16:creationId xmlns:a16="http://schemas.microsoft.com/office/drawing/2014/main" id="{FA370BF1-09EC-DBE1-5118-8A92A0F90BC4}"/>
              </a:ext>
            </a:extLst>
          </p:cNvPr>
          <p:cNvSpPr>
            <a:spLocks noGrp="1"/>
          </p:cNvSpPr>
          <p:nvPr>
            <p:ph type="body" sz="quarter" idx="33"/>
          </p:nvPr>
        </p:nvSpPr>
        <p:spPr>
          <a:xfrm>
            <a:off x="6172200"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5" name="Text Placeholder 19">
            <a:extLst>
              <a:ext uri="{FF2B5EF4-FFF2-40B4-BE49-F238E27FC236}">
                <a16:creationId xmlns:a16="http://schemas.microsoft.com/office/drawing/2014/main" id="{5089D72C-E865-F5D3-CB1E-050AEF684453}"/>
              </a:ext>
            </a:extLst>
          </p:cNvPr>
          <p:cNvSpPr>
            <a:spLocks noGrp="1"/>
          </p:cNvSpPr>
          <p:nvPr>
            <p:ph type="body" sz="quarter" idx="32"/>
          </p:nvPr>
        </p:nvSpPr>
        <p:spPr>
          <a:xfrm>
            <a:off x="6172200"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9317533"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705088"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705088"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7" name="Picture Placeholder 17">
            <a:extLst>
              <a:ext uri="{FF2B5EF4-FFF2-40B4-BE49-F238E27FC236}">
                <a16:creationId xmlns:a16="http://schemas.microsoft.com/office/drawing/2014/main" id="{4F7ECA98-24CD-8CC5-A3EC-BFF5E9B11748}"/>
              </a:ext>
            </a:extLst>
          </p:cNvPr>
          <p:cNvSpPr>
            <a:spLocks noGrp="1" noChangeAspect="1"/>
          </p:cNvSpPr>
          <p:nvPr>
            <p:ph type="pic" sz="quarter" idx="27"/>
          </p:nvPr>
        </p:nvSpPr>
        <p:spPr>
          <a:xfrm>
            <a:off x="9317533"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2" name="Text Placeholder 19">
            <a:extLst>
              <a:ext uri="{FF2B5EF4-FFF2-40B4-BE49-F238E27FC236}">
                <a16:creationId xmlns:a16="http://schemas.microsoft.com/office/drawing/2014/main" id="{46CBECF2-D93E-3DF9-064C-CB4A3262B691}"/>
              </a:ext>
            </a:extLst>
          </p:cNvPr>
          <p:cNvSpPr>
            <a:spLocks noGrp="1"/>
          </p:cNvSpPr>
          <p:nvPr>
            <p:ph type="body" sz="quarter" idx="35"/>
          </p:nvPr>
        </p:nvSpPr>
        <p:spPr>
          <a:xfrm>
            <a:off x="8705088"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1" name="Text Placeholder 19">
            <a:extLst>
              <a:ext uri="{FF2B5EF4-FFF2-40B4-BE49-F238E27FC236}">
                <a16:creationId xmlns:a16="http://schemas.microsoft.com/office/drawing/2014/main" id="{71E06E16-A083-B853-8155-7FF97AD1DE8F}"/>
              </a:ext>
            </a:extLst>
          </p:cNvPr>
          <p:cNvSpPr>
            <a:spLocks noGrp="1"/>
          </p:cNvSpPr>
          <p:nvPr>
            <p:ph type="body" sz="quarter" idx="34"/>
          </p:nvPr>
        </p:nvSpPr>
        <p:spPr>
          <a:xfrm>
            <a:off x="8705088"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2232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2286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208008" y="6356350"/>
            <a:ext cx="274320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9" r:id="rId3"/>
    <p:sldLayoutId id="2147483651" r:id="rId4"/>
    <p:sldLayoutId id="2147483650" r:id="rId5"/>
    <p:sldLayoutId id="2147483663" r:id="rId6"/>
    <p:sldLayoutId id="2147483665" r:id="rId7"/>
    <p:sldLayoutId id="2147483660" r:id="rId8"/>
    <p:sldLayoutId id="2147483661" r:id="rId9"/>
    <p:sldLayoutId id="2147483662" r:id="rId10"/>
    <p:sldLayoutId id="2147483666" r:id="rId11"/>
    <p:sldLayoutId id="2147483653" r:id="rId12"/>
    <p:sldLayoutId id="2147483664" r:id="rId13"/>
    <p:sldLayoutId id="2147483667"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12.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diagramData" Target="../diagrams/data6.xml"/><Relationship Id="rId7" Type="http://schemas.microsoft.com/office/2007/relationships/diagramDrawing" Target="../diagrams/drawing6.xml"/><Relationship Id="rId12"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image" Target="../media/image57.png"/><Relationship Id="rId5" Type="http://schemas.openxmlformats.org/officeDocument/2006/relationships/diagramQuickStyle" Target="../diagrams/quickStyle6.xml"/><Relationship Id="rId10" Type="http://schemas.openxmlformats.org/officeDocument/2006/relationships/image" Target="../media/image56.png"/><Relationship Id="rId4" Type="http://schemas.openxmlformats.org/officeDocument/2006/relationships/diagramLayout" Target="../diagrams/layout6.xml"/><Relationship Id="rId9" Type="http://schemas.openxmlformats.org/officeDocument/2006/relationships/image" Target="../media/image55.png"/><Relationship Id="rId14" Type="http://schemas.openxmlformats.org/officeDocument/2006/relationships/image" Target="../media/image60.png"/></Relationships>
</file>

<file path=ppt/slides/_rels/slide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5.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image" Target="../media/image68.png"/><Relationship Id="rId2" Type="http://schemas.openxmlformats.org/officeDocument/2006/relationships/notesSlide" Target="../notesSlides/notesSlide12.xml"/><Relationship Id="rId16"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image" Target="../media/image67.png"/><Relationship Id="rId5" Type="http://schemas.openxmlformats.org/officeDocument/2006/relationships/diagramQuickStyle" Target="../diagrams/quickStyle7.xml"/><Relationship Id="rId15" Type="http://schemas.openxmlformats.org/officeDocument/2006/relationships/image" Target="../media/image71.png"/><Relationship Id="rId10" Type="http://schemas.openxmlformats.org/officeDocument/2006/relationships/image" Target="../media/image66.png"/><Relationship Id="rId4" Type="http://schemas.openxmlformats.org/officeDocument/2006/relationships/diagramLayout" Target="../diagrams/layout7.xml"/><Relationship Id="rId9" Type="http://schemas.openxmlformats.org/officeDocument/2006/relationships/image" Target="../media/image65.png"/><Relationship Id="rId14" Type="http://schemas.openxmlformats.org/officeDocument/2006/relationships/image" Target="../media/image70.png"/></Relationships>
</file>

<file path=ppt/slides/_rels/slide16.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image" Target="../media/image7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image" Target="../media/image76.png"/><Relationship Id="rId5" Type="http://schemas.openxmlformats.org/officeDocument/2006/relationships/diagramQuickStyle" Target="../diagrams/quickStyle8.xml"/><Relationship Id="rId10" Type="http://schemas.openxmlformats.org/officeDocument/2006/relationships/image" Target="../media/image75.png"/><Relationship Id="rId4" Type="http://schemas.openxmlformats.org/officeDocument/2006/relationships/diagramLayout" Target="../diagrams/layout8.xml"/><Relationship Id="rId9" Type="http://schemas.openxmlformats.org/officeDocument/2006/relationships/image" Target="../media/image74.png"/></Relationships>
</file>

<file path=ppt/slides/_rels/slide17.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emf"/><Relationship Id="rId3" Type="http://schemas.openxmlformats.org/officeDocument/2006/relationships/diagramData" Target="../diagrams/data9.xml"/><Relationship Id="rId7" Type="http://schemas.microsoft.com/office/2007/relationships/diagramDrawing" Target="../diagrams/drawing9.xml"/><Relationship Id="rId12" Type="http://schemas.openxmlformats.org/officeDocument/2006/relationships/image" Target="../media/image8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image" Target="../media/image82.png"/><Relationship Id="rId5" Type="http://schemas.openxmlformats.org/officeDocument/2006/relationships/diagramQuickStyle" Target="../diagrams/quickStyle9.xml"/><Relationship Id="rId10" Type="http://schemas.openxmlformats.org/officeDocument/2006/relationships/image" Target="../media/image81.png"/><Relationship Id="rId4" Type="http://schemas.openxmlformats.org/officeDocument/2006/relationships/diagramLayout" Target="../diagrams/layout9.xml"/><Relationship Id="rId9" Type="http://schemas.openxmlformats.org/officeDocument/2006/relationships/image" Target="../media/image80.png"/></Relationships>
</file>

<file path=ppt/slides/_rels/slide18.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emf"/><Relationship Id="rId3" Type="http://schemas.openxmlformats.org/officeDocument/2006/relationships/diagramData" Target="../diagrams/data10.xml"/><Relationship Id="rId7" Type="http://schemas.microsoft.com/office/2007/relationships/diagramDrawing" Target="../diagrams/drawing10.xml"/><Relationship Id="rId12" Type="http://schemas.openxmlformats.org/officeDocument/2006/relationships/image" Target="../media/image89.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0.xml"/><Relationship Id="rId11" Type="http://schemas.openxmlformats.org/officeDocument/2006/relationships/image" Target="../media/image88.png"/><Relationship Id="rId5" Type="http://schemas.openxmlformats.org/officeDocument/2006/relationships/diagramQuickStyle" Target="../diagrams/quickStyle10.xml"/><Relationship Id="rId10" Type="http://schemas.openxmlformats.org/officeDocument/2006/relationships/image" Target="../media/image87.png"/><Relationship Id="rId4" Type="http://schemas.openxmlformats.org/officeDocument/2006/relationships/diagramLayout" Target="../diagrams/layout10.xml"/><Relationship Id="rId9" Type="http://schemas.openxmlformats.org/officeDocument/2006/relationships/image" Target="../media/image86.png"/></Relationships>
</file>

<file path=ppt/slides/_rels/slide1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diagramLayout" Target="../diagrams/layout11.xml"/><Relationship Id="rId7" Type="http://schemas.openxmlformats.org/officeDocument/2006/relationships/image" Target="../media/image93.png"/><Relationship Id="rId2" Type="http://schemas.openxmlformats.org/officeDocument/2006/relationships/diagramData" Target="../diagrams/data11.xml"/><Relationship Id="rId1" Type="http://schemas.openxmlformats.org/officeDocument/2006/relationships/slideLayout" Target="../slideLayouts/slideLayout5.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9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25.png"/><Relationship Id="rId5" Type="http://schemas.openxmlformats.org/officeDocument/2006/relationships/diagramQuickStyle" Target="../diagrams/quickStyle1.xml"/><Relationship Id="rId10" Type="http://schemas.openxmlformats.org/officeDocument/2006/relationships/image" Target="../media/image24.png"/><Relationship Id="rId4" Type="http://schemas.openxmlformats.org/officeDocument/2006/relationships/diagramLayout" Target="../diagrams/layout1.xml"/><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30.png"/><Relationship Id="rId5" Type="http://schemas.openxmlformats.org/officeDocument/2006/relationships/diagramQuickStyle" Target="../diagrams/quickStyle2.xml"/><Relationship Id="rId10" Type="http://schemas.openxmlformats.org/officeDocument/2006/relationships/image" Target="../media/image29.png"/><Relationship Id="rId4" Type="http://schemas.openxmlformats.org/officeDocument/2006/relationships/diagramLayout" Target="../diagrams/layout2.xml"/><Relationship Id="rId9" Type="http://schemas.openxmlformats.org/officeDocument/2006/relationships/image" Target="../media/image28.png"/></Relationships>
</file>

<file path=ppt/slides/_rels/slide6.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notesSlide" Target="../notesSlides/notesSlide5.xml"/><Relationship Id="rId16"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35.png"/><Relationship Id="rId5" Type="http://schemas.openxmlformats.org/officeDocument/2006/relationships/diagramQuickStyle" Target="../diagrams/quickStyle3.xml"/><Relationship Id="rId15" Type="http://schemas.openxmlformats.org/officeDocument/2006/relationships/image" Target="../media/image39.png"/><Relationship Id="rId10" Type="http://schemas.openxmlformats.org/officeDocument/2006/relationships/image" Target="../media/image34.png"/><Relationship Id="rId19" Type="http://schemas.openxmlformats.org/officeDocument/2006/relationships/image" Target="../media/image43.png"/><Relationship Id="rId4" Type="http://schemas.openxmlformats.org/officeDocument/2006/relationships/diagramLayout" Target="../diagrams/layout3.xml"/><Relationship Id="rId9" Type="http://schemas.openxmlformats.org/officeDocument/2006/relationships/image" Target="../media/image33.png"/><Relationship Id="rId14" Type="http://schemas.openxmlformats.org/officeDocument/2006/relationships/image" Target="../media/image38.png"/></Relationships>
</file>

<file path=ppt/slides/_rels/slide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image" Target="../media/image46.png"/><Relationship Id="rId4" Type="http://schemas.openxmlformats.org/officeDocument/2006/relationships/diagramLayout" Target="../diagrams/layout4.xml"/><Relationship Id="rId9" Type="http://schemas.openxmlformats.org/officeDocument/2006/relationships/image" Target="../media/image45.png"/></Relationships>
</file>

<file path=ppt/slides/_rels/slide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Layout" Target="../diagrams/layout5.xml"/><Relationship Id="rId7" Type="http://schemas.openxmlformats.org/officeDocument/2006/relationships/image" Target="../media/image47.png"/><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tx2"/>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4180B-35BA-C28E-820F-59C84FBDD99A}"/>
              </a:ext>
            </a:extLst>
          </p:cNvPr>
          <p:cNvSpPr>
            <a:spLocks noGrp="1"/>
          </p:cNvSpPr>
          <p:nvPr>
            <p:ph type="ctrTitle"/>
          </p:nvPr>
        </p:nvSpPr>
        <p:spPr>
          <a:xfrm>
            <a:off x="2749296" y="4313535"/>
            <a:ext cx="6693408" cy="1088136"/>
          </a:xfrm>
        </p:spPr>
        <p:txBody>
          <a:bodyPr/>
          <a:lstStyle/>
          <a:p>
            <a:r>
              <a:rPr lang="en-SG" dirty="0"/>
              <a:t>A</a:t>
            </a:r>
            <a:r>
              <a:rPr lang="en-US" dirty="0"/>
              <a:t>pplied Machine</a:t>
            </a:r>
            <a:br>
              <a:rPr lang="en-US" dirty="0"/>
            </a:br>
            <a:r>
              <a:rPr lang="en-US" dirty="0"/>
              <a:t> Learning </a:t>
            </a:r>
            <a:br>
              <a:rPr lang="en-US" dirty="0"/>
            </a:br>
            <a:br>
              <a:rPr lang="en-US" dirty="0"/>
            </a:br>
            <a:endParaRPr lang="en-US" dirty="0"/>
          </a:p>
        </p:txBody>
      </p:sp>
      <p:sp>
        <p:nvSpPr>
          <p:cNvPr id="3" name="Subtitle 2">
            <a:extLst>
              <a:ext uri="{FF2B5EF4-FFF2-40B4-BE49-F238E27FC236}">
                <a16:creationId xmlns:a16="http://schemas.microsoft.com/office/drawing/2014/main" id="{626260E8-21BF-1371-4767-5E86248A7A7B}"/>
              </a:ext>
            </a:extLst>
          </p:cNvPr>
          <p:cNvSpPr>
            <a:spLocks noGrp="1"/>
          </p:cNvSpPr>
          <p:nvPr>
            <p:ph type="subTitle" idx="1"/>
          </p:nvPr>
        </p:nvSpPr>
        <p:spPr/>
        <p:txBody>
          <a:bodyPr/>
          <a:lstStyle/>
          <a:p>
            <a:r>
              <a:rPr lang="en-US" dirty="0"/>
              <a:t>Sunil Kumar​</a:t>
            </a:r>
          </a:p>
        </p:txBody>
      </p:sp>
    </p:spTree>
    <p:extLst>
      <p:ext uri="{BB962C8B-B14F-4D97-AF65-F5344CB8AC3E}">
        <p14:creationId xmlns:p14="http://schemas.microsoft.com/office/powerpoint/2010/main" val="317718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381000" y="0"/>
            <a:ext cx="11430000" cy="1325563"/>
          </a:xfrm>
        </p:spPr>
        <p:txBody>
          <a:bodyPr vert="horz" lIns="91440" tIns="45720" rIns="91440" bIns="45720" rtlCol="0" anchor="ctr">
            <a:normAutofit/>
          </a:bodyPr>
          <a:lstStyle/>
          <a:p>
            <a:r>
              <a:rPr lang="en-US" dirty="0"/>
              <a:t>Fashion MNIST Deep Learning</a:t>
            </a:r>
            <a:r>
              <a:rPr lang="en-US" kern="1200" dirty="0">
                <a:latin typeface="+mj-lt"/>
                <a:ea typeface="+mj-ea"/>
                <a:cs typeface="+mj-cs"/>
              </a:rPr>
              <a:t> Analysis</a:t>
            </a:r>
          </a:p>
        </p:txBody>
      </p:sp>
      <p:sp>
        <p:nvSpPr>
          <p:cNvPr id="14" name="TextBox 13">
            <a:extLst>
              <a:ext uri="{FF2B5EF4-FFF2-40B4-BE49-F238E27FC236}">
                <a16:creationId xmlns:a16="http://schemas.microsoft.com/office/drawing/2014/main" id="{50B4ED9C-6B39-68D6-6F1B-BB7905069E2D}"/>
              </a:ext>
            </a:extLst>
          </p:cNvPr>
          <p:cNvSpPr txBox="1"/>
          <p:nvPr/>
        </p:nvSpPr>
        <p:spPr>
          <a:xfrm>
            <a:off x="307909" y="3618257"/>
            <a:ext cx="6624736" cy="1840150"/>
          </a:xfrm>
          <a:prstGeom prst="rect">
            <a:avLst/>
          </a:prstGeom>
          <a:noFill/>
          <a:ln>
            <a:solidFill>
              <a:schemeClr val="accent1"/>
            </a:solidFill>
          </a:ln>
        </p:spPr>
        <p:txBody>
          <a:bodyPr vert="horz" lIns="91440" tIns="45720" rIns="91440" bIns="45720" rtlCol="0">
            <a:normAutofit/>
          </a:bodyPr>
          <a:lstStyle/>
          <a:p>
            <a:pPr indent="-228600">
              <a:lnSpc>
                <a:spcPct val="90000"/>
              </a:lnSpc>
              <a:spcBef>
                <a:spcPts val="1000"/>
              </a:spcBef>
              <a:buClr>
                <a:srgbClr val="73292A"/>
              </a:buClr>
              <a:buFont typeface="Arial" panose="020B0604020202020204" pitchFamily="34" charset="0"/>
              <a:buChar char="•"/>
            </a:pPr>
            <a:r>
              <a:rPr lang="en-US" sz="2000" dirty="0">
                <a:solidFill>
                  <a:schemeClr val="accent3"/>
                </a:solidFill>
              </a:rPr>
              <a:t>The Fashion MNIST training dataset consists of 60,000 grayscale images, each with dimensions of 28x28 pixels.</a:t>
            </a:r>
          </a:p>
          <a:p>
            <a:pPr indent="-228600">
              <a:lnSpc>
                <a:spcPct val="90000"/>
              </a:lnSpc>
              <a:spcBef>
                <a:spcPts val="1000"/>
              </a:spcBef>
              <a:buClr>
                <a:srgbClr val="73292A"/>
              </a:buClr>
              <a:buFont typeface="Arial" panose="020B0604020202020204" pitchFamily="34" charset="0"/>
              <a:buChar char="•"/>
            </a:pPr>
            <a:r>
              <a:rPr lang="en-US" sz="2000" dirty="0">
                <a:solidFill>
                  <a:schemeClr val="accent3"/>
                </a:solidFill>
              </a:rPr>
              <a:t> The test dataset comprises 10,000 grayscale images, also with dimensions of 28x28 pixels.</a:t>
            </a:r>
          </a:p>
          <a:p>
            <a:pPr indent="-228600">
              <a:lnSpc>
                <a:spcPct val="90000"/>
              </a:lnSpc>
              <a:spcBef>
                <a:spcPts val="1000"/>
              </a:spcBef>
              <a:buClr>
                <a:srgbClr val="73292A"/>
              </a:buClr>
              <a:buFont typeface="Arial" panose="020B0604020202020204" pitchFamily="34" charset="0"/>
              <a:buChar char="•"/>
            </a:pPr>
            <a:r>
              <a:rPr lang="en-US" sz="2000" dirty="0">
                <a:solidFill>
                  <a:schemeClr val="accent3"/>
                </a:solidFill>
              </a:rPr>
              <a:t> This dataset is categorized into 10 distinct classes. </a:t>
            </a:r>
          </a:p>
        </p:txBody>
      </p:sp>
      <p:pic>
        <p:nvPicPr>
          <p:cNvPr id="5" name="Picture 4">
            <a:extLst>
              <a:ext uri="{FF2B5EF4-FFF2-40B4-BE49-F238E27FC236}">
                <a16:creationId xmlns:a16="http://schemas.microsoft.com/office/drawing/2014/main" id="{2E137274-808C-7509-CF4E-A40AE5D09ED7}"/>
              </a:ext>
            </a:extLst>
          </p:cNvPr>
          <p:cNvPicPr>
            <a:picLocks noChangeAspect="1"/>
          </p:cNvPicPr>
          <p:nvPr/>
        </p:nvPicPr>
        <p:blipFill>
          <a:blip r:embed="rId3"/>
          <a:stretch>
            <a:fillRect/>
          </a:stretch>
        </p:blipFill>
        <p:spPr>
          <a:xfrm>
            <a:off x="7016620" y="3068264"/>
            <a:ext cx="5021624" cy="3208706"/>
          </a:xfrm>
          <a:prstGeom prst="rect">
            <a:avLst/>
          </a:prstGeom>
          <a:ln>
            <a:noFill/>
          </a:ln>
        </p:spPr>
      </p:pic>
      <p:sp>
        <p:nvSpPr>
          <p:cNvPr id="3" name="TextBox 2">
            <a:extLst>
              <a:ext uri="{FF2B5EF4-FFF2-40B4-BE49-F238E27FC236}">
                <a16:creationId xmlns:a16="http://schemas.microsoft.com/office/drawing/2014/main" id="{0BE8D18C-1954-9D7B-83B3-50A5FDC1872F}"/>
              </a:ext>
            </a:extLst>
          </p:cNvPr>
          <p:cNvSpPr txBox="1"/>
          <p:nvPr/>
        </p:nvSpPr>
        <p:spPr>
          <a:xfrm>
            <a:off x="272820" y="1075040"/>
            <a:ext cx="11646360"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t>Deep learning is part of machine learning, involves neural networks with multiple interconnected layers. </a:t>
            </a:r>
          </a:p>
          <a:p>
            <a:pPr marL="342900" indent="-342900">
              <a:buFont typeface="Arial" panose="020B0604020202020204" pitchFamily="34" charset="0"/>
              <a:buChar char="•"/>
            </a:pPr>
            <a:r>
              <a:rPr lang="en-US" sz="2000" dirty="0"/>
              <a:t>Designed to learn and enabling the model to understand complex patterns.</a:t>
            </a:r>
          </a:p>
          <a:p>
            <a:pPr marL="342900" indent="-342900">
              <a:buFont typeface="Arial" panose="020B0604020202020204" pitchFamily="34" charset="0"/>
              <a:buChar char="•"/>
            </a:pPr>
            <a:r>
              <a:rPr lang="en-US" sz="2000" dirty="0"/>
              <a:t>Deep learning can achieve remarkable results in tasks like image recognition, natural language processing, and game playing.</a:t>
            </a:r>
          </a:p>
          <a:p>
            <a:pPr marL="342900" indent="-342900">
              <a:buFont typeface="Arial" panose="020B0604020202020204" pitchFamily="34" charset="0"/>
              <a:buChar char="•"/>
            </a:pPr>
            <a:r>
              <a:rPr lang="en-US" sz="2000" dirty="0"/>
              <a:t>In this analysis, Fashion MNIST image data is explored for predictive insights using unseen test data.</a:t>
            </a:r>
          </a:p>
        </p:txBody>
      </p:sp>
    </p:spTree>
    <p:extLst>
      <p:ext uri="{BB962C8B-B14F-4D97-AF65-F5344CB8AC3E}">
        <p14:creationId xmlns:p14="http://schemas.microsoft.com/office/powerpoint/2010/main" val="1485193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503237" y="196304"/>
            <a:ext cx="5775838" cy="958034"/>
          </a:xfrm>
        </p:spPr>
        <p:txBody>
          <a:bodyPr>
            <a:normAutofit/>
          </a:bodyPr>
          <a:lstStyle/>
          <a:p>
            <a:pPr algn="ctr"/>
            <a:r>
              <a:rPr lang="en-SG" dirty="0">
                <a:solidFill>
                  <a:schemeClr val="accent3"/>
                </a:solidFill>
                <a:latin typeface="Baskerville Old Face" panose="02020602080505020303" pitchFamily="18" charset="77"/>
                <a:cs typeface="Calibri Light"/>
              </a:rPr>
              <a:t>Data </a:t>
            </a:r>
            <a:r>
              <a:rPr lang="en-SG" dirty="0">
                <a:latin typeface="Baskerville Old Face" panose="02020602080505020303" pitchFamily="18" charset="77"/>
                <a:cs typeface="Calibri Light"/>
              </a:rPr>
              <a:t>visualization</a:t>
            </a:r>
            <a:endParaRPr lang="en-US" dirty="0">
              <a:solidFill>
                <a:schemeClr val="accent3"/>
              </a:solidFill>
              <a:latin typeface="Baskerville Old Face" panose="02020602080505020303" pitchFamily="18" charset="77"/>
            </a:endParaRP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sz="quarter" idx="4"/>
          </p:nvPr>
        </p:nvSpPr>
        <p:spPr>
          <a:xfrm>
            <a:off x="343487" y="976785"/>
            <a:ext cx="5847763" cy="2214090"/>
          </a:xfrm>
          <a:ln>
            <a:noFill/>
          </a:ln>
        </p:spPr>
        <p:txBody>
          <a:bodyPr vert="horz" lIns="91440" tIns="45720" rIns="91440" bIns="45720" rtlCol="0" anchor="t">
            <a:noAutofit/>
          </a:bodyPr>
          <a:lstStyle/>
          <a:p>
            <a:pPr marL="285750" indent="-285750">
              <a:lnSpc>
                <a:spcPct val="100000"/>
              </a:lnSpc>
              <a:buFont typeface="Arial" panose="020B0604020202020204" pitchFamily="34" charset="0"/>
              <a:buChar char="•"/>
            </a:pPr>
            <a:r>
              <a:rPr lang="en-US" sz="1600" dirty="0">
                <a:latin typeface="Gill Sans Nova Light" panose="020B0302020104020203" pitchFamily="34" charset="0"/>
                <a:cs typeface="Gill Sans Light" panose="020B0302020104020203" pitchFamily="34" charset="-79"/>
              </a:rPr>
              <a:t>The histogram shows higher peaks are close to zero means that most pixel intensities are concentrated towards lower values.</a:t>
            </a:r>
          </a:p>
          <a:p>
            <a:pPr marL="285750" indent="-285750">
              <a:lnSpc>
                <a:spcPct val="100000"/>
              </a:lnSpc>
              <a:buFont typeface="Arial" panose="020B0604020202020204" pitchFamily="34" charset="0"/>
              <a:buChar char="•"/>
            </a:pPr>
            <a:r>
              <a:rPr lang="en-US" sz="1600" dirty="0">
                <a:latin typeface="Gill Sans Nova Light" panose="020B0302020104020203" pitchFamily="34" charset="0"/>
                <a:cs typeface="Gill Sans Light" panose="020B0302020104020203" pitchFamily="34" charset="-79"/>
              </a:rPr>
              <a:t>The lower pixel intensities with zeros corresponds to darker regions, while higher pixel intensities correspond to brighter regions. </a:t>
            </a:r>
          </a:p>
          <a:p>
            <a:pPr marL="285750" indent="-285750">
              <a:lnSpc>
                <a:spcPct val="100000"/>
              </a:lnSpc>
              <a:buFont typeface="Arial" panose="020B0604020202020204" pitchFamily="34" charset="0"/>
              <a:buChar char="•"/>
            </a:pPr>
            <a:r>
              <a:rPr lang="en-US" sz="1600" dirty="0">
                <a:latin typeface="Gill Sans Nova Light" panose="020B0302020104020203" pitchFamily="34" charset="0"/>
                <a:cs typeface="Gill Sans Light" panose="020B0302020104020203" pitchFamily="34" charset="-79"/>
              </a:rPr>
              <a:t>The label distributions are equally distributed within 10 classes.</a:t>
            </a:r>
          </a:p>
          <a:p>
            <a:pPr marL="285750" indent="-285750">
              <a:lnSpc>
                <a:spcPct val="100000"/>
              </a:lnSpc>
              <a:buFont typeface="Arial" panose="020B0604020202020204" pitchFamily="34" charset="0"/>
              <a:buChar char="•"/>
            </a:pPr>
            <a:r>
              <a:rPr lang="en-US" sz="1600" dirty="0">
                <a:latin typeface="Gill Sans Nova Light" panose="020B0302020104020203" pitchFamily="34" charset="0"/>
                <a:cs typeface="Gill Sans Light" panose="020B0302020104020203" pitchFamily="34" charset="-79"/>
              </a:rPr>
              <a:t>Also, attached image samples in the dataset.</a:t>
            </a:r>
          </a:p>
        </p:txBody>
      </p:sp>
      <p:sp>
        <p:nvSpPr>
          <p:cNvPr id="6" name="Slide Number Placeholder 5">
            <a:extLst>
              <a:ext uri="{FF2B5EF4-FFF2-40B4-BE49-F238E27FC236}">
                <a16:creationId xmlns:a16="http://schemas.microsoft.com/office/drawing/2014/main" id="{662884A3-BD82-0FC6-A582-54DD17DBCB4A}"/>
              </a:ext>
            </a:extLst>
          </p:cNvPr>
          <p:cNvSpPr>
            <a:spLocks noGrp="1"/>
          </p:cNvSpPr>
          <p:nvPr>
            <p:ph type="sldNum" sz="quarter" idx="12"/>
          </p:nvPr>
        </p:nvSpPr>
        <p:spPr/>
        <p:txBody>
          <a:bodyPr/>
          <a:lstStyle/>
          <a:p>
            <a:fld id="{294A09A9-5501-47C1-A89A-A340965A2BE2}" type="slidenum">
              <a:rPr lang="en-US" smtClean="0"/>
              <a:t>11</a:t>
            </a:fld>
            <a:endParaRPr lang="en-US" dirty="0"/>
          </a:p>
        </p:txBody>
      </p:sp>
      <p:pic>
        <p:nvPicPr>
          <p:cNvPr id="4" name="Picture 3">
            <a:extLst>
              <a:ext uri="{FF2B5EF4-FFF2-40B4-BE49-F238E27FC236}">
                <a16:creationId xmlns:a16="http://schemas.microsoft.com/office/drawing/2014/main" id="{12C85F17-955D-3C4C-FD2C-B8D264BDEE6C}"/>
              </a:ext>
            </a:extLst>
          </p:cNvPr>
          <p:cNvPicPr>
            <a:picLocks noChangeAspect="1"/>
          </p:cNvPicPr>
          <p:nvPr/>
        </p:nvPicPr>
        <p:blipFill>
          <a:blip r:embed="rId3"/>
          <a:stretch>
            <a:fillRect/>
          </a:stretch>
        </p:blipFill>
        <p:spPr>
          <a:xfrm>
            <a:off x="6263201" y="370920"/>
            <a:ext cx="5147749" cy="3058080"/>
          </a:xfrm>
          <a:prstGeom prst="rect">
            <a:avLst/>
          </a:prstGeom>
          <a:ln>
            <a:noFill/>
          </a:ln>
        </p:spPr>
      </p:pic>
      <p:pic>
        <p:nvPicPr>
          <p:cNvPr id="7" name="Picture 6">
            <a:extLst>
              <a:ext uri="{FF2B5EF4-FFF2-40B4-BE49-F238E27FC236}">
                <a16:creationId xmlns:a16="http://schemas.microsoft.com/office/drawing/2014/main" id="{D325E558-411E-01BC-B352-745D4F1A4443}"/>
              </a:ext>
            </a:extLst>
          </p:cNvPr>
          <p:cNvPicPr>
            <a:picLocks noChangeAspect="1"/>
          </p:cNvPicPr>
          <p:nvPr/>
        </p:nvPicPr>
        <p:blipFill>
          <a:blip r:embed="rId4"/>
          <a:stretch>
            <a:fillRect/>
          </a:stretch>
        </p:blipFill>
        <p:spPr>
          <a:xfrm>
            <a:off x="948787" y="3429000"/>
            <a:ext cx="4159873" cy="3260826"/>
          </a:xfrm>
          <a:prstGeom prst="rect">
            <a:avLst/>
          </a:prstGeom>
        </p:spPr>
      </p:pic>
      <p:pic>
        <p:nvPicPr>
          <p:cNvPr id="11" name="Picture 10">
            <a:extLst>
              <a:ext uri="{FF2B5EF4-FFF2-40B4-BE49-F238E27FC236}">
                <a16:creationId xmlns:a16="http://schemas.microsoft.com/office/drawing/2014/main" id="{D212AF25-8A9E-33EC-421F-8FA3542F2DE3}"/>
              </a:ext>
            </a:extLst>
          </p:cNvPr>
          <p:cNvPicPr>
            <a:picLocks noChangeAspect="1"/>
          </p:cNvPicPr>
          <p:nvPr/>
        </p:nvPicPr>
        <p:blipFill>
          <a:blip r:embed="rId5"/>
          <a:stretch>
            <a:fillRect/>
          </a:stretch>
        </p:blipFill>
        <p:spPr>
          <a:xfrm>
            <a:off x="6263200" y="3429000"/>
            <a:ext cx="5147749" cy="3260826"/>
          </a:xfrm>
          <a:prstGeom prst="rect">
            <a:avLst/>
          </a:prstGeom>
          <a:ln>
            <a:solidFill>
              <a:schemeClr val="accent1"/>
            </a:solidFill>
          </a:ln>
        </p:spPr>
      </p:pic>
    </p:spTree>
    <p:extLst>
      <p:ext uri="{BB962C8B-B14F-4D97-AF65-F5344CB8AC3E}">
        <p14:creationId xmlns:p14="http://schemas.microsoft.com/office/powerpoint/2010/main" val="3190027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0" y="54814"/>
            <a:ext cx="4341181" cy="1049724"/>
          </a:xfrm>
        </p:spPr>
        <p:txBody>
          <a:bodyPr>
            <a:normAutofit/>
          </a:bodyPr>
          <a:lstStyle/>
          <a:p>
            <a:pPr algn="ctr"/>
            <a:r>
              <a:rPr lang="en-SG" dirty="0">
                <a:solidFill>
                  <a:schemeClr val="accent3"/>
                </a:solidFill>
                <a:latin typeface="Baskerville Old Face" panose="02020602080505020303" pitchFamily="18" charset="77"/>
                <a:cs typeface="Calibri Light"/>
              </a:rPr>
              <a:t>Pre-processing</a:t>
            </a:r>
            <a:endParaRPr lang="en-US" dirty="0">
              <a:solidFill>
                <a:schemeClr val="accent3"/>
              </a:solidFill>
              <a:latin typeface="Baskerville Old Face" panose="02020602080505020303" pitchFamily="18" charset="77"/>
            </a:endParaRPr>
          </a:p>
        </p:txBody>
      </p:sp>
      <p:sp>
        <p:nvSpPr>
          <p:cNvPr id="6" name="Slide Number Placeholder 5">
            <a:extLst>
              <a:ext uri="{FF2B5EF4-FFF2-40B4-BE49-F238E27FC236}">
                <a16:creationId xmlns:a16="http://schemas.microsoft.com/office/drawing/2014/main" id="{662884A3-BD82-0FC6-A582-54DD17DBCB4A}"/>
              </a:ext>
            </a:extLst>
          </p:cNvPr>
          <p:cNvSpPr>
            <a:spLocks noGrp="1"/>
          </p:cNvSpPr>
          <p:nvPr>
            <p:ph type="sldNum" sz="quarter" idx="12"/>
          </p:nvPr>
        </p:nvSpPr>
        <p:spPr/>
        <p:txBody>
          <a:bodyPr/>
          <a:lstStyle/>
          <a:p>
            <a:fld id="{294A09A9-5501-47C1-A89A-A340965A2BE2}" type="slidenum">
              <a:rPr lang="en-US" smtClean="0"/>
              <a:t>12</a:t>
            </a:fld>
            <a:endParaRPr lang="en-US" dirty="0"/>
          </a:p>
        </p:txBody>
      </p:sp>
      <p:graphicFrame>
        <p:nvGraphicFramePr>
          <p:cNvPr id="11" name="Diagram 10">
            <a:extLst>
              <a:ext uri="{FF2B5EF4-FFF2-40B4-BE49-F238E27FC236}">
                <a16:creationId xmlns:a16="http://schemas.microsoft.com/office/drawing/2014/main" id="{3884E9C5-E1F8-C8A6-0685-C23F15355812}"/>
              </a:ext>
            </a:extLst>
          </p:cNvPr>
          <p:cNvGraphicFramePr/>
          <p:nvPr>
            <p:extLst>
              <p:ext uri="{D42A27DB-BD31-4B8C-83A1-F6EECF244321}">
                <p14:modId xmlns:p14="http://schemas.microsoft.com/office/powerpoint/2010/main" val="3533209398"/>
              </p:ext>
            </p:extLst>
          </p:nvPr>
        </p:nvGraphicFramePr>
        <p:xfrm>
          <a:off x="570322" y="1874372"/>
          <a:ext cx="10878339" cy="2190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2">
            <a:extLst>
              <a:ext uri="{FF2B5EF4-FFF2-40B4-BE49-F238E27FC236}">
                <a16:creationId xmlns:a16="http://schemas.microsoft.com/office/drawing/2014/main" id="{ABC61889-D740-B3E1-3337-5C29CCD44528}"/>
              </a:ext>
            </a:extLst>
          </p:cNvPr>
          <p:cNvGrpSpPr/>
          <p:nvPr/>
        </p:nvGrpSpPr>
        <p:grpSpPr>
          <a:xfrm>
            <a:off x="9316199" y="4212349"/>
            <a:ext cx="1940768" cy="1096666"/>
            <a:chOff x="9247447" y="4933950"/>
            <a:chExt cx="2677691" cy="1453173"/>
          </a:xfrm>
        </p:grpSpPr>
        <p:pic>
          <p:nvPicPr>
            <p:cNvPr id="14" name="Picture 13">
              <a:extLst>
                <a:ext uri="{FF2B5EF4-FFF2-40B4-BE49-F238E27FC236}">
                  <a16:creationId xmlns:a16="http://schemas.microsoft.com/office/drawing/2014/main" id="{075D173D-7E88-FC0B-1BEC-9F1B465D7A6E}"/>
                </a:ext>
              </a:extLst>
            </p:cNvPr>
            <p:cNvPicPr>
              <a:picLocks noChangeAspect="1"/>
            </p:cNvPicPr>
            <p:nvPr/>
          </p:nvPicPr>
          <p:blipFill>
            <a:blip r:embed="rId8"/>
            <a:stretch>
              <a:fillRect/>
            </a:stretch>
          </p:blipFill>
          <p:spPr>
            <a:xfrm>
              <a:off x="9247447" y="4933950"/>
              <a:ext cx="1306091" cy="1453173"/>
            </a:xfrm>
            <a:prstGeom prst="rect">
              <a:avLst/>
            </a:prstGeom>
          </p:spPr>
        </p:pic>
        <p:pic>
          <p:nvPicPr>
            <p:cNvPr id="16" name="Picture 15">
              <a:extLst>
                <a:ext uri="{FF2B5EF4-FFF2-40B4-BE49-F238E27FC236}">
                  <a16:creationId xmlns:a16="http://schemas.microsoft.com/office/drawing/2014/main" id="{30C2EA78-2231-94E4-AB79-E5DCF9ECB181}"/>
                </a:ext>
              </a:extLst>
            </p:cNvPr>
            <p:cNvPicPr>
              <a:picLocks noChangeAspect="1"/>
            </p:cNvPicPr>
            <p:nvPr/>
          </p:nvPicPr>
          <p:blipFill>
            <a:blip r:embed="rId9"/>
            <a:stretch>
              <a:fillRect/>
            </a:stretch>
          </p:blipFill>
          <p:spPr>
            <a:xfrm>
              <a:off x="10579608" y="4933950"/>
              <a:ext cx="1345530" cy="1453173"/>
            </a:xfrm>
            <a:prstGeom prst="rect">
              <a:avLst/>
            </a:prstGeom>
          </p:spPr>
        </p:pic>
      </p:grpSp>
      <p:sp>
        <p:nvSpPr>
          <p:cNvPr id="4" name="TextBox 3">
            <a:extLst>
              <a:ext uri="{FF2B5EF4-FFF2-40B4-BE49-F238E27FC236}">
                <a16:creationId xmlns:a16="http://schemas.microsoft.com/office/drawing/2014/main" id="{B53CB876-E088-73DC-8C5B-FE18B19B528B}"/>
              </a:ext>
            </a:extLst>
          </p:cNvPr>
          <p:cNvSpPr txBox="1"/>
          <p:nvPr/>
        </p:nvSpPr>
        <p:spPr>
          <a:xfrm>
            <a:off x="9440193" y="5496233"/>
            <a:ext cx="1887895" cy="369332"/>
          </a:xfrm>
          <a:prstGeom prst="rect">
            <a:avLst/>
          </a:prstGeom>
          <a:noFill/>
        </p:spPr>
        <p:txBody>
          <a:bodyPr wrap="square" rtlCol="0">
            <a:spAutoFit/>
          </a:bodyPr>
          <a:lstStyle/>
          <a:p>
            <a:r>
              <a:rPr lang="en-SG" dirty="0"/>
              <a:t>Augmented images</a:t>
            </a:r>
          </a:p>
        </p:txBody>
      </p:sp>
      <p:pic>
        <p:nvPicPr>
          <p:cNvPr id="7" name="Picture 6">
            <a:extLst>
              <a:ext uri="{FF2B5EF4-FFF2-40B4-BE49-F238E27FC236}">
                <a16:creationId xmlns:a16="http://schemas.microsoft.com/office/drawing/2014/main" id="{FE418B6F-0483-7B29-797C-9F9D3F22CE39}"/>
              </a:ext>
            </a:extLst>
          </p:cNvPr>
          <p:cNvPicPr>
            <a:picLocks noChangeAspect="1"/>
          </p:cNvPicPr>
          <p:nvPr/>
        </p:nvPicPr>
        <p:blipFill>
          <a:blip r:embed="rId10"/>
          <a:stretch>
            <a:fillRect/>
          </a:stretch>
        </p:blipFill>
        <p:spPr>
          <a:xfrm>
            <a:off x="359984" y="4567448"/>
            <a:ext cx="1220103" cy="1040456"/>
          </a:xfrm>
          <a:prstGeom prst="rect">
            <a:avLst/>
          </a:prstGeom>
        </p:spPr>
      </p:pic>
      <p:pic>
        <p:nvPicPr>
          <p:cNvPr id="9" name="Picture 8">
            <a:extLst>
              <a:ext uri="{FF2B5EF4-FFF2-40B4-BE49-F238E27FC236}">
                <a16:creationId xmlns:a16="http://schemas.microsoft.com/office/drawing/2014/main" id="{81E9AD47-AA3B-3466-E2A3-E7B56A7D0E11}"/>
              </a:ext>
            </a:extLst>
          </p:cNvPr>
          <p:cNvPicPr>
            <a:picLocks noChangeAspect="1"/>
          </p:cNvPicPr>
          <p:nvPr/>
        </p:nvPicPr>
        <p:blipFill>
          <a:blip r:embed="rId11"/>
          <a:stretch>
            <a:fillRect/>
          </a:stretch>
        </p:blipFill>
        <p:spPr>
          <a:xfrm>
            <a:off x="2031935" y="4411401"/>
            <a:ext cx="514350" cy="1352550"/>
          </a:xfrm>
          <a:prstGeom prst="rect">
            <a:avLst/>
          </a:prstGeom>
        </p:spPr>
      </p:pic>
      <p:sp>
        <p:nvSpPr>
          <p:cNvPr id="10" name="Arrow: Right 9">
            <a:extLst>
              <a:ext uri="{FF2B5EF4-FFF2-40B4-BE49-F238E27FC236}">
                <a16:creationId xmlns:a16="http://schemas.microsoft.com/office/drawing/2014/main" id="{9E14F77E-DF0E-628D-BEB3-CB65A2FC6A05}"/>
              </a:ext>
            </a:extLst>
          </p:cNvPr>
          <p:cNvSpPr/>
          <p:nvPr/>
        </p:nvSpPr>
        <p:spPr>
          <a:xfrm>
            <a:off x="1679510" y="5019869"/>
            <a:ext cx="223935" cy="21460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2C185457-D04D-4AF6-292F-3661FDD8727A}"/>
              </a:ext>
            </a:extLst>
          </p:cNvPr>
          <p:cNvPicPr>
            <a:picLocks noChangeAspect="1"/>
          </p:cNvPicPr>
          <p:nvPr/>
        </p:nvPicPr>
        <p:blipFill>
          <a:blip r:embed="rId12"/>
          <a:stretch>
            <a:fillRect/>
          </a:stretch>
        </p:blipFill>
        <p:spPr>
          <a:xfrm>
            <a:off x="6665400" y="4438032"/>
            <a:ext cx="1760901" cy="923319"/>
          </a:xfrm>
          <a:prstGeom prst="rect">
            <a:avLst/>
          </a:prstGeom>
        </p:spPr>
      </p:pic>
      <p:grpSp>
        <p:nvGrpSpPr>
          <p:cNvPr id="21" name="Group 20">
            <a:extLst>
              <a:ext uri="{FF2B5EF4-FFF2-40B4-BE49-F238E27FC236}">
                <a16:creationId xmlns:a16="http://schemas.microsoft.com/office/drawing/2014/main" id="{4F79D1A9-73F4-83AC-2C46-96E1374E21B0}"/>
              </a:ext>
            </a:extLst>
          </p:cNvPr>
          <p:cNvGrpSpPr/>
          <p:nvPr/>
        </p:nvGrpSpPr>
        <p:grpSpPr>
          <a:xfrm>
            <a:off x="4024751" y="4385388"/>
            <a:ext cx="1228725" cy="1213255"/>
            <a:chOff x="3910159" y="4228241"/>
            <a:chExt cx="1228725" cy="1213255"/>
          </a:xfrm>
        </p:grpSpPr>
        <p:pic>
          <p:nvPicPr>
            <p:cNvPr id="13" name="Picture 12">
              <a:extLst>
                <a:ext uri="{FF2B5EF4-FFF2-40B4-BE49-F238E27FC236}">
                  <a16:creationId xmlns:a16="http://schemas.microsoft.com/office/drawing/2014/main" id="{A5284CEE-80BD-9DBD-A6ED-0DED722425EC}"/>
                </a:ext>
              </a:extLst>
            </p:cNvPr>
            <p:cNvPicPr>
              <a:picLocks noChangeAspect="1"/>
            </p:cNvPicPr>
            <p:nvPr/>
          </p:nvPicPr>
          <p:blipFill>
            <a:blip r:embed="rId13"/>
            <a:stretch>
              <a:fillRect/>
            </a:stretch>
          </p:blipFill>
          <p:spPr>
            <a:xfrm>
              <a:off x="3910159" y="4228241"/>
              <a:ext cx="1228725" cy="390525"/>
            </a:xfrm>
            <a:prstGeom prst="rect">
              <a:avLst/>
            </a:prstGeom>
          </p:spPr>
        </p:pic>
        <p:pic>
          <p:nvPicPr>
            <p:cNvPr id="19" name="Picture 18">
              <a:extLst>
                <a:ext uri="{FF2B5EF4-FFF2-40B4-BE49-F238E27FC236}">
                  <a16:creationId xmlns:a16="http://schemas.microsoft.com/office/drawing/2014/main" id="{6964B400-E6D3-89D2-6854-D143AAE6ACAB}"/>
                </a:ext>
              </a:extLst>
            </p:cNvPr>
            <p:cNvPicPr>
              <a:picLocks noChangeAspect="1"/>
            </p:cNvPicPr>
            <p:nvPr/>
          </p:nvPicPr>
          <p:blipFill>
            <a:blip r:embed="rId14"/>
            <a:stretch>
              <a:fillRect/>
            </a:stretch>
          </p:blipFill>
          <p:spPr>
            <a:xfrm>
              <a:off x="3910159" y="5151868"/>
              <a:ext cx="1228725" cy="289628"/>
            </a:xfrm>
            <a:prstGeom prst="rect">
              <a:avLst/>
            </a:prstGeom>
          </p:spPr>
        </p:pic>
        <p:sp>
          <p:nvSpPr>
            <p:cNvPr id="20" name="Arrow: Down 19">
              <a:extLst>
                <a:ext uri="{FF2B5EF4-FFF2-40B4-BE49-F238E27FC236}">
                  <a16:creationId xmlns:a16="http://schemas.microsoft.com/office/drawing/2014/main" id="{15E5CDCD-ED0B-78A6-CF06-6DD92B6E7F86}"/>
                </a:ext>
              </a:extLst>
            </p:cNvPr>
            <p:cNvSpPr/>
            <p:nvPr/>
          </p:nvSpPr>
          <p:spPr>
            <a:xfrm>
              <a:off x="4408294" y="4784448"/>
              <a:ext cx="230819" cy="223935"/>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6195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279917" y="0"/>
            <a:ext cx="6578082" cy="1049724"/>
          </a:xfrm>
        </p:spPr>
        <p:txBody>
          <a:bodyPr>
            <a:normAutofit/>
          </a:bodyPr>
          <a:lstStyle/>
          <a:p>
            <a:pPr algn="ctr"/>
            <a:r>
              <a:rPr lang="en-SG" dirty="0">
                <a:latin typeface="Baskerville Old Face" panose="02020602080505020303" pitchFamily="18" charset="77"/>
                <a:cs typeface="Calibri Light"/>
              </a:rPr>
              <a:t>Building CNN Architectures</a:t>
            </a:r>
            <a:endParaRPr lang="en-US" dirty="0">
              <a:solidFill>
                <a:schemeClr val="accent3"/>
              </a:solidFill>
              <a:latin typeface="Baskerville Old Face" panose="02020602080505020303" pitchFamily="18" charset="77"/>
            </a:endParaRPr>
          </a:p>
        </p:txBody>
      </p:sp>
      <p:sp>
        <p:nvSpPr>
          <p:cNvPr id="6" name="Slide Number Placeholder 5">
            <a:extLst>
              <a:ext uri="{FF2B5EF4-FFF2-40B4-BE49-F238E27FC236}">
                <a16:creationId xmlns:a16="http://schemas.microsoft.com/office/drawing/2014/main" id="{662884A3-BD82-0FC6-A582-54DD17DBCB4A}"/>
              </a:ext>
            </a:extLst>
          </p:cNvPr>
          <p:cNvSpPr>
            <a:spLocks noGrp="1"/>
          </p:cNvSpPr>
          <p:nvPr>
            <p:ph type="sldNum" sz="quarter" idx="12"/>
          </p:nvPr>
        </p:nvSpPr>
        <p:spPr/>
        <p:txBody>
          <a:bodyPr/>
          <a:lstStyle/>
          <a:p>
            <a:fld id="{294A09A9-5501-47C1-A89A-A340965A2BE2}" type="slidenum">
              <a:rPr lang="en-US" smtClean="0"/>
              <a:t>13</a:t>
            </a:fld>
            <a:endParaRPr lang="en-US" dirty="0"/>
          </a:p>
        </p:txBody>
      </p:sp>
      <p:pic>
        <p:nvPicPr>
          <p:cNvPr id="5" name="Picture 4">
            <a:extLst>
              <a:ext uri="{FF2B5EF4-FFF2-40B4-BE49-F238E27FC236}">
                <a16:creationId xmlns:a16="http://schemas.microsoft.com/office/drawing/2014/main" id="{5C0E6D6E-D854-BCB9-21AA-AC50CB0C68E2}"/>
              </a:ext>
            </a:extLst>
          </p:cNvPr>
          <p:cNvPicPr>
            <a:picLocks noChangeAspect="1"/>
          </p:cNvPicPr>
          <p:nvPr/>
        </p:nvPicPr>
        <p:blipFill>
          <a:blip r:embed="rId3"/>
          <a:stretch>
            <a:fillRect/>
          </a:stretch>
        </p:blipFill>
        <p:spPr>
          <a:xfrm>
            <a:off x="712431" y="2702516"/>
            <a:ext cx="10586940" cy="4018959"/>
          </a:xfrm>
          <a:prstGeom prst="rect">
            <a:avLst/>
          </a:prstGeom>
        </p:spPr>
      </p:pic>
      <p:sp>
        <p:nvSpPr>
          <p:cNvPr id="8" name="TextBox 7">
            <a:extLst>
              <a:ext uri="{FF2B5EF4-FFF2-40B4-BE49-F238E27FC236}">
                <a16:creationId xmlns:a16="http://schemas.microsoft.com/office/drawing/2014/main" id="{69B17B63-B499-1D2D-0089-44DE827DB728}"/>
              </a:ext>
            </a:extLst>
          </p:cNvPr>
          <p:cNvSpPr txBox="1"/>
          <p:nvPr/>
        </p:nvSpPr>
        <p:spPr>
          <a:xfrm>
            <a:off x="279917" y="824037"/>
            <a:ext cx="11671291" cy="2031325"/>
          </a:xfrm>
          <a:prstGeom prst="rect">
            <a:avLst/>
          </a:prstGeom>
          <a:noFill/>
        </p:spPr>
        <p:txBody>
          <a:bodyPr wrap="square" rtlCol="0">
            <a:spAutoFit/>
          </a:bodyPr>
          <a:lstStyle/>
          <a:p>
            <a:pPr marL="285750" indent="-285750">
              <a:buFont typeface="Arial" panose="020B0604020202020204" pitchFamily="34" charset="0"/>
              <a:buChar char="•"/>
            </a:pPr>
            <a:r>
              <a:rPr lang="en-SG" dirty="0"/>
              <a:t>Pre-trained 7 CNN architectures (ideal for images) for model selection, training and evaluation</a:t>
            </a:r>
          </a:p>
          <a:p>
            <a:pPr marL="285750" indent="-285750">
              <a:buFont typeface="Arial" panose="020B0604020202020204" pitchFamily="34" charset="0"/>
              <a:buChar char="•"/>
            </a:pPr>
            <a:r>
              <a:rPr lang="en-SG" dirty="0"/>
              <a:t>The best performance achieved with the combination with batch normalization and dropout is architecture J3 </a:t>
            </a:r>
          </a:p>
          <a:p>
            <a:pPr marL="742950" lvl="1" indent="-285750">
              <a:buFont typeface="Arial" panose="020B0604020202020204" pitchFamily="34" charset="0"/>
              <a:buChar char="•"/>
            </a:pPr>
            <a:r>
              <a:rPr lang="en-SG" dirty="0"/>
              <a:t>3 - 32 filters with 2-3x3 kernel and a 5x5 kernel with stride 2</a:t>
            </a:r>
          </a:p>
          <a:p>
            <a:pPr marL="742950" lvl="1" indent="-285750">
              <a:buFont typeface="Arial" panose="020B0604020202020204" pitchFamily="34" charset="0"/>
              <a:buChar char="•"/>
            </a:pPr>
            <a:r>
              <a:rPr lang="en-SG" dirty="0"/>
              <a:t>3 - 64 filters with 2-3x3 kernel and a 5x5 kernel with stride 2</a:t>
            </a:r>
          </a:p>
          <a:p>
            <a:pPr marL="742950" lvl="1" indent="-285750">
              <a:buFont typeface="Arial" panose="020B0604020202020204" pitchFamily="34" charset="0"/>
              <a:buChar char="•"/>
            </a:pPr>
            <a:r>
              <a:rPr lang="en-SG" dirty="0"/>
              <a:t>Fully connected dense layer with 128 neurons</a:t>
            </a:r>
          </a:p>
          <a:p>
            <a:pPr marL="742950" lvl="1" indent="-285750">
              <a:buFont typeface="Arial" panose="020B0604020202020204" pitchFamily="34" charset="0"/>
              <a:buChar char="•"/>
            </a:pPr>
            <a:r>
              <a:rPr lang="en-SG" dirty="0"/>
              <a:t>Output connected dense layer with 10 neurons for each class </a:t>
            </a:r>
          </a:p>
          <a:p>
            <a:endParaRPr lang="en-US" dirty="0"/>
          </a:p>
        </p:txBody>
      </p:sp>
    </p:spTree>
    <p:extLst>
      <p:ext uri="{BB962C8B-B14F-4D97-AF65-F5344CB8AC3E}">
        <p14:creationId xmlns:p14="http://schemas.microsoft.com/office/powerpoint/2010/main" val="744267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2861388" y="5896"/>
            <a:ext cx="6699380" cy="1049724"/>
          </a:xfrm>
        </p:spPr>
        <p:txBody>
          <a:bodyPr>
            <a:normAutofit/>
          </a:bodyPr>
          <a:lstStyle/>
          <a:p>
            <a:pPr algn="ctr"/>
            <a:r>
              <a:rPr lang="en-SG" dirty="0">
                <a:solidFill>
                  <a:schemeClr val="accent3"/>
                </a:solidFill>
                <a:latin typeface="Baskerville Old Face" panose="02020602080505020303" pitchFamily="18" charset="77"/>
                <a:cs typeface="Calibri Light"/>
              </a:rPr>
              <a:t>Modified CNN </a:t>
            </a:r>
            <a:r>
              <a:rPr lang="en-SG" dirty="0">
                <a:latin typeface="Baskerville Old Face" panose="02020602080505020303" pitchFamily="18" charset="77"/>
                <a:cs typeface="Calibri Light"/>
              </a:rPr>
              <a:t>A</a:t>
            </a:r>
            <a:r>
              <a:rPr lang="en-SG" dirty="0">
                <a:solidFill>
                  <a:schemeClr val="accent3"/>
                </a:solidFill>
                <a:latin typeface="Baskerville Old Face" panose="02020602080505020303" pitchFamily="18" charset="77"/>
                <a:cs typeface="Calibri Light"/>
              </a:rPr>
              <a:t>rchitecture</a:t>
            </a:r>
            <a:endParaRPr lang="en-US" dirty="0">
              <a:solidFill>
                <a:schemeClr val="accent3"/>
              </a:solidFill>
              <a:latin typeface="Baskerville Old Face" panose="02020602080505020303" pitchFamily="18" charset="77"/>
            </a:endParaRPr>
          </a:p>
        </p:txBody>
      </p:sp>
      <p:sp>
        <p:nvSpPr>
          <p:cNvPr id="6" name="Slide Number Placeholder 5">
            <a:extLst>
              <a:ext uri="{FF2B5EF4-FFF2-40B4-BE49-F238E27FC236}">
                <a16:creationId xmlns:a16="http://schemas.microsoft.com/office/drawing/2014/main" id="{662884A3-BD82-0FC6-A582-54DD17DBCB4A}"/>
              </a:ext>
            </a:extLst>
          </p:cNvPr>
          <p:cNvSpPr>
            <a:spLocks noGrp="1"/>
          </p:cNvSpPr>
          <p:nvPr>
            <p:ph type="sldNum" sz="quarter" idx="12"/>
          </p:nvPr>
        </p:nvSpPr>
        <p:spPr/>
        <p:txBody>
          <a:bodyPr/>
          <a:lstStyle/>
          <a:p>
            <a:fld id="{294A09A9-5501-47C1-A89A-A340965A2BE2}" type="slidenum">
              <a:rPr lang="en-US" smtClean="0"/>
              <a:t>14</a:t>
            </a:fld>
            <a:endParaRPr lang="en-US" dirty="0"/>
          </a:p>
        </p:txBody>
      </p:sp>
      <p:pic>
        <p:nvPicPr>
          <p:cNvPr id="4" name="Picture 3">
            <a:extLst>
              <a:ext uri="{FF2B5EF4-FFF2-40B4-BE49-F238E27FC236}">
                <a16:creationId xmlns:a16="http://schemas.microsoft.com/office/drawing/2014/main" id="{BAA65443-5F6B-E1D0-E6C3-F2E762ABDDC3}"/>
              </a:ext>
            </a:extLst>
          </p:cNvPr>
          <p:cNvPicPr>
            <a:picLocks noChangeAspect="1"/>
          </p:cNvPicPr>
          <p:nvPr/>
        </p:nvPicPr>
        <p:blipFill>
          <a:blip r:embed="rId3"/>
          <a:stretch>
            <a:fillRect/>
          </a:stretch>
        </p:blipFill>
        <p:spPr>
          <a:xfrm>
            <a:off x="780079" y="1479012"/>
            <a:ext cx="5076436" cy="5059900"/>
          </a:xfrm>
          <a:prstGeom prst="rect">
            <a:avLst/>
          </a:prstGeom>
        </p:spPr>
      </p:pic>
      <p:pic>
        <p:nvPicPr>
          <p:cNvPr id="9" name="Picture 8">
            <a:extLst>
              <a:ext uri="{FF2B5EF4-FFF2-40B4-BE49-F238E27FC236}">
                <a16:creationId xmlns:a16="http://schemas.microsoft.com/office/drawing/2014/main" id="{0AF0D4EE-4B3B-0109-21FB-7F32888A7DA0}"/>
              </a:ext>
            </a:extLst>
          </p:cNvPr>
          <p:cNvPicPr>
            <a:picLocks noChangeAspect="1"/>
          </p:cNvPicPr>
          <p:nvPr/>
        </p:nvPicPr>
        <p:blipFill>
          <a:blip r:embed="rId4"/>
          <a:stretch>
            <a:fillRect/>
          </a:stretch>
        </p:blipFill>
        <p:spPr>
          <a:xfrm>
            <a:off x="6335486" y="1479012"/>
            <a:ext cx="5035574" cy="5059901"/>
          </a:xfrm>
          <a:prstGeom prst="rect">
            <a:avLst/>
          </a:prstGeom>
        </p:spPr>
      </p:pic>
      <p:sp>
        <p:nvSpPr>
          <p:cNvPr id="10" name="TextBox 9">
            <a:extLst>
              <a:ext uri="{FF2B5EF4-FFF2-40B4-BE49-F238E27FC236}">
                <a16:creationId xmlns:a16="http://schemas.microsoft.com/office/drawing/2014/main" id="{FDD9F7D9-21E5-A9CE-C2F2-D30385FBEA1E}"/>
              </a:ext>
            </a:extLst>
          </p:cNvPr>
          <p:cNvSpPr txBox="1"/>
          <p:nvPr/>
        </p:nvSpPr>
        <p:spPr>
          <a:xfrm>
            <a:off x="1578352" y="894236"/>
            <a:ext cx="3962401" cy="584775"/>
          </a:xfrm>
          <a:prstGeom prst="rect">
            <a:avLst/>
          </a:prstGeom>
          <a:noFill/>
        </p:spPr>
        <p:txBody>
          <a:bodyPr wrap="square" rtlCol="0">
            <a:spAutoFit/>
          </a:bodyPr>
          <a:lstStyle/>
          <a:p>
            <a:r>
              <a:rPr lang="en-SG" sz="3200" b="1" dirty="0"/>
              <a:t>CNN Architecture -1</a:t>
            </a:r>
            <a:endParaRPr lang="en-US" sz="3200" b="1" dirty="0"/>
          </a:p>
        </p:txBody>
      </p:sp>
      <p:sp>
        <p:nvSpPr>
          <p:cNvPr id="12" name="TextBox 11">
            <a:extLst>
              <a:ext uri="{FF2B5EF4-FFF2-40B4-BE49-F238E27FC236}">
                <a16:creationId xmlns:a16="http://schemas.microsoft.com/office/drawing/2014/main" id="{47418D67-D315-D2AC-8FAF-8AB8DD8E9C3D}"/>
              </a:ext>
            </a:extLst>
          </p:cNvPr>
          <p:cNvSpPr txBox="1"/>
          <p:nvPr/>
        </p:nvSpPr>
        <p:spPr>
          <a:xfrm>
            <a:off x="6881403" y="894235"/>
            <a:ext cx="3962401" cy="584775"/>
          </a:xfrm>
          <a:prstGeom prst="rect">
            <a:avLst/>
          </a:prstGeom>
          <a:noFill/>
        </p:spPr>
        <p:txBody>
          <a:bodyPr wrap="square" rtlCol="0">
            <a:spAutoFit/>
          </a:bodyPr>
          <a:lstStyle/>
          <a:p>
            <a:r>
              <a:rPr lang="en-SG" sz="3200" b="1" dirty="0"/>
              <a:t>CNN Architecture -2</a:t>
            </a:r>
            <a:endParaRPr lang="en-US" sz="3200" b="1" dirty="0"/>
          </a:p>
        </p:txBody>
      </p:sp>
    </p:spTree>
    <p:extLst>
      <p:ext uri="{BB962C8B-B14F-4D97-AF65-F5344CB8AC3E}">
        <p14:creationId xmlns:p14="http://schemas.microsoft.com/office/powerpoint/2010/main" val="2807851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2124207" y="11727"/>
            <a:ext cx="8455401" cy="1049724"/>
          </a:xfrm>
        </p:spPr>
        <p:txBody>
          <a:bodyPr>
            <a:normAutofit fontScale="90000"/>
          </a:bodyPr>
          <a:lstStyle/>
          <a:p>
            <a:r>
              <a:rPr lang="en-SG" dirty="0">
                <a:solidFill>
                  <a:schemeClr val="accent3"/>
                </a:solidFill>
                <a:latin typeface="Baskerville Old Face" panose="02020602080505020303" pitchFamily="18" charset="77"/>
                <a:cs typeface="Calibri Light"/>
              </a:rPr>
              <a:t>Model </a:t>
            </a:r>
            <a:r>
              <a:rPr lang="en-SG" dirty="0">
                <a:latin typeface="Baskerville Old Face" panose="02020602080505020303" pitchFamily="18" charset="77"/>
                <a:cs typeface="Calibri Light"/>
              </a:rPr>
              <a:t>t</a:t>
            </a:r>
            <a:r>
              <a:rPr lang="en-SG" dirty="0">
                <a:solidFill>
                  <a:schemeClr val="accent3"/>
                </a:solidFill>
                <a:latin typeface="Baskerville Old Face" panose="02020602080505020303" pitchFamily="18" charset="77"/>
                <a:cs typeface="Calibri Light"/>
              </a:rPr>
              <a:t>raining and results comparison</a:t>
            </a:r>
            <a:endParaRPr lang="en-US" dirty="0">
              <a:solidFill>
                <a:schemeClr val="accent3"/>
              </a:solidFill>
              <a:latin typeface="Baskerville Old Face" panose="02020602080505020303" pitchFamily="18" charset="77"/>
            </a:endParaRPr>
          </a:p>
        </p:txBody>
      </p:sp>
      <p:sp>
        <p:nvSpPr>
          <p:cNvPr id="6" name="Slide Number Placeholder 5">
            <a:extLst>
              <a:ext uri="{FF2B5EF4-FFF2-40B4-BE49-F238E27FC236}">
                <a16:creationId xmlns:a16="http://schemas.microsoft.com/office/drawing/2014/main" id="{662884A3-BD82-0FC6-A582-54DD17DBCB4A}"/>
              </a:ext>
            </a:extLst>
          </p:cNvPr>
          <p:cNvSpPr>
            <a:spLocks noGrp="1"/>
          </p:cNvSpPr>
          <p:nvPr>
            <p:ph type="sldNum" sz="quarter" idx="12"/>
          </p:nvPr>
        </p:nvSpPr>
        <p:spPr/>
        <p:txBody>
          <a:bodyPr/>
          <a:lstStyle/>
          <a:p>
            <a:fld id="{294A09A9-5501-47C1-A89A-A340965A2BE2}" type="slidenum">
              <a:rPr lang="en-US" smtClean="0"/>
              <a:t>15</a:t>
            </a:fld>
            <a:endParaRPr lang="en-US" dirty="0"/>
          </a:p>
        </p:txBody>
      </p:sp>
      <p:graphicFrame>
        <p:nvGraphicFramePr>
          <p:cNvPr id="11" name="Diagram 10">
            <a:extLst>
              <a:ext uri="{FF2B5EF4-FFF2-40B4-BE49-F238E27FC236}">
                <a16:creationId xmlns:a16="http://schemas.microsoft.com/office/drawing/2014/main" id="{3884E9C5-E1F8-C8A6-0685-C23F15355812}"/>
              </a:ext>
            </a:extLst>
          </p:cNvPr>
          <p:cNvGraphicFramePr/>
          <p:nvPr>
            <p:extLst>
              <p:ext uri="{D42A27DB-BD31-4B8C-83A1-F6EECF244321}">
                <p14:modId xmlns:p14="http://schemas.microsoft.com/office/powerpoint/2010/main" val="1794169071"/>
              </p:ext>
            </p:extLst>
          </p:nvPr>
        </p:nvGraphicFramePr>
        <p:xfrm>
          <a:off x="763538" y="1880207"/>
          <a:ext cx="10199931" cy="37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9" name="Picture 18">
            <a:extLst>
              <a:ext uri="{FF2B5EF4-FFF2-40B4-BE49-F238E27FC236}">
                <a16:creationId xmlns:a16="http://schemas.microsoft.com/office/drawing/2014/main" id="{54E85AF5-7758-9BDB-6705-696D7932D4B1}"/>
              </a:ext>
            </a:extLst>
          </p:cNvPr>
          <p:cNvPicPr>
            <a:picLocks noChangeAspect="1"/>
          </p:cNvPicPr>
          <p:nvPr/>
        </p:nvPicPr>
        <p:blipFill>
          <a:blip r:embed="rId8"/>
          <a:stretch>
            <a:fillRect/>
          </a:stretch>
        </p:blipFill>
        <p:spPr>
          <a:xfrm>
            <a:off x="4234231" y="2141881"/>
            <a:ext cx="1992568" cy="718251"/>
          </a:xfrm>
          <a:prstGeom prst="rect">
            <a:avLst/>
          </a:prstGeom>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p:spPr>
      </p:pic>
      <p:pic>
        <p:nvPicPr>
          <p:cNvPr id="21" name="Picture 20">
            <a:extLst>
              <a:ext uri="{FF2B5EF4-FFF2-40B4-BE49-F238E27FC236}">
                <a16:creationId xmlns:a16="http://schemas.microsoft.com/office/drawing/2014/main" id="{1565977A-1AD8-3383-7593-2F0B4004B7B8}"/>
              </a:ext>
            </a:extLst>
          </p:cNvPr>
          <p:cNvPicPr>
            <a:picLocks noChangeAspect="1"/>
          </p:cNvPicPr>
          <p:nvPr/>
        </p:nvPicPr>
        <p:blipFill>
          <a:blip r:embed="rId9"/>
          <a:stretch>
            <a:fillRect/>
          </a:stretch>
        </p:blipFill>
        <p:spPr>
          <a:xfrm>
            <a:off x="4234231" y="3387430"/>
            <a:ext cx="1971370" cy="718251"/>
          </a:xfrm>
          <a:prstGeom prst="rect">
            <a:avLst/>
          </a:prstGeom>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p:spPr>
      </p:pic>
      <p:pic>
        <p:nvPicPr>
          <p:cNvPr id="23" name="Picture 22">
            <a:extLst>
              <a:ext uri="{FF2B5EF4-FFF2-40B4-BE49-F238E27FC236}">
                <a16:creationId xmlns:a16="http://schemas.microsoft.com/office/drawing/2014/main" id="{D25F1352-4BCD-5CA4-9513-72A2A53174E6}"/>
              </a:ext>
            </a:extLst>
          </p:cNvPr>
          <p:cNvPicPr>
            <a:picLocks noChangeAspect="1"/>
          </p:cNvPicPr>
          <p:nvPr/>
        </p:nvPicPr>
        <p:blipFill>
          <a:blip r:embed="rId10"/>
          <a:stretch>
            <a:fillRect/>
          </a:stretch>
        </p:blipFill>
        <p:spPr>
          <a:xfrm>
            <a:off x="4219187" y="4643389"/>
            <a:ext cx="1992568" cy="681142"/>
          </a:xfrm>
          <a:prstGeom prst="rect">
            <a:avLst/>
          </a:prstGeom>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p:spPr>
      </p:pic>
      <p:pic>
        <p:nvPicPr>
          <p:cNvPr id="25" name="Picture 24">
            <a:extLst>
              <a:ext uri="{FF2B5EF4-FFF2-40B4-BE49-F238E27FC236}">
                <a16:creationId xmlns:a16="http://schemas.microsoft.com/office/drawing/2014/main" id="{23526062-CEE6-0CAD-9FE5-CE25D5044FF8}"/>
              </a:ext>
            </a:extLst>
          </p:cNvPr>
          <p:cNvPicPr>
            <a:picLocks noChangeAspect="1"/>
          </p:cNvPicPr>
          <p:nvPr/>
        </p:nvPicPr>
        <p:blipFill>
          <a:blip r:embed="rId11"/>
          <a:stretch>
            <a:fillRect/>
          </a:stretch>
        </p:blipFill>
        <p:spPr>
          <a:xfrm>
            <a:off x="6507757" y="2153103"/>
            <a:ext cx="1992568" cy="707029"/>
          </a:xfrm>
          <a:prstGeom prst="rect">
            <a:avLst/>
          </a:prstGeom>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p:spPr>
      </p:pic>
      <p:pic>
        <p:nvPicPr>
          <p:cNvPr id="27" name="Picture 26">
            <a:extLst>
              <a:ext uri="{FF2B5EF4-FFF2-40B4-BE49-F238E27FC236}">
                <a16:creationId xmlns:a16="http://schemas.microsoft.com/office/drawing/2014/main" id="{3BBB9180-F6CD-DEE3-A093-3D093D814CBB}"/>
              </a:ext>
            </a:extLst>
          </p:cNvPr>
          <p:cNvPicPr>
            <a:picLocks noChangeAspect="1"/>
          </p:cNvPicPr>
          <p:nvPr/>
        </p:nvPicPr>
        <p:blipFill>
          <a:blip r:embed="rId12"/>
          <a:stretch>
            <a:fillRect/>
          </a:stretch>
        </p:blipFill>
        <p:spPr>
          <a:xfrm>
            <a:off x="6507757" y="3387430"/>
            <a:ext cx="1971371" cy="718251"/>
          </a:xfrm>
          <a:prstGeom prst="rect">
            <a:avLst/>
          </a:prstGeom>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p:spPr>
      </p:pic>
      <p:pic>
        <p:nvPicPr>
          <p:cNvPr id="29" name="Picture 28">
            <a:extLst>
              <a:ext uri="{FF2B5EF4-FFF2-40B4-BE49-F238E27FC236}">
                <a16:creationId xmlns:a16="http://schemas.microsoft.com/office/drawing/2014/main" id="{B31C67ED-0726-FC16-764B-0807E203C16F}"/>
              </a:ext>
            </a:extLst>
          </p:cNvPr>
          <p:cNvPicPr>
            <a:picLocks noChangeAspect="1"/>
          </p:cNvPicPr>
          <p:nvPr/>
        </p:nvPicPr>
        <p:blipFill>
          <a:blip r:embed="rId13"/>
          <a:stretch>
            <a:fillRect/>
          </a:stretch>
        </p:blipFill>
        <p:spPr>
          <a:xfrm>
            <a:off x="6556141" y="4643389"/>
            <a:ext cx="1981969" cy="673361"/>
          </a:xfrm>
          <a:prstGeom prst="rect">
            <a:avLst/>
          </a:prstGeom>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p:spPr>
      </p:pic>
      <p:pic>
        <p:nvPicPr>
          <p:cNvPr id="31" name="Picture 30">
            <a:extLst>
              <a:ext uri="{FF2B5EF4-FFF2-40B4-BE49-F238E27FC236}">
                <a16:creationId xmlns:a16="http://schemas.microsoft.com/office/drawing/2014/main" id="{87BF9578-45B0-5D61-E54A-B01E589E1521}"/>
              </a:ext>
            </a:extLst>
          </p:cNvPr>
          <p:cNvPicPr>
            <a:picLocks noChangeAspect="1"/>
          </p:cNvPicPr>
          <p:nvPr/>
        </p:nvPicPr>
        <p:blipFill>
          <a:blip r:embed="rId14"/>
          <a:stretch>
            <a:fillRect/>
          </a:stretch>
        </p:blipFill>
        <p:spPr>
          <a:xfrm>
            <a:off x="8834113" y="2177745"/>
            <a:ext cx="1992568" cy="684583"/>
          </a:xfrm>
          <a:prstGeom prst="rect">
            <a:avLst/>
          </a:prstGeom>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p:spPr>
      </p:pic>
      <p:pic>
        <p:nvPicPr>
          <p:cNvPr id="33" name="Picture 32">
            <a:extLst>
              <a:ext uri="{FF2B5EF4-FFF2-40B4-BE49-F238E27FC236}">
                <a16:creationId xmlns:a16="http://schemas.microsoft.com/office/drawing/2014/main" id="{A19DF9A5-0A96-EFDB-8250-7D17D80FA988}"/>
              </a:ext>
            </a:extLst>
          </p:cNvPr>
          <p:cNvPicPr>
            <a:picLocks noChangeAspect="1"/>
          </p:cNvPicPr>
          <p:nvPr/>
        </p:nvPicPr>
        <p:blipFill>
          <a:blip r:embed="rId15"/>
          <a:stretch>
            <a:fillRect/>
          </a:stretch>
        </p:blipFill>
        <p:spPr>
          <a:xfrm>
            <a:off x="8834112" y="3375473"/>
            <a:ext cx="1992568" cy="730208"/>
          </a:xfrm>
          <a:prstGeom prst="rect">
            <a:avLst/>
          </a:prstGeom>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p:spPr>
      </p:pic>
      <p:pic>
        <p:nvPicPr>
          <p:cNvPr id="35" name="Picture 34">
            <a:extLst>
              <a:ext uri="{FF2B5EF4-FFF2-40B4-BE49-F238E27FC236}">
                <a16:creationId xmlns:a16="http://schemas.microsoft.com/office/drawing/2014/main" id="{E413C1AD-9C26-2EFC-E300-AF1244465F90}"/>
              </a:ext>
            </a:extLst>
          </p:cNvPr>
          <p:cNvPicPr>
            <a:picLocks noChangeAspect="1"/>
          </p:cNvPicPr>
          <p:nvPr/>
        </p:nvPicPr>
        <p:blipFill>
          <a:blip r:embed="rId16"/>
          <a:stretch>
            <a:fillRect/>
          </a:stretch>
        </p:blipFill>
        <p:spPr>
          <a:xfrm>
            <a:off x="8882497" y="4662393"/>
            <a:ext cx="1944184" cy="662138"/>
          </a:xfrm>
          <a:prstGeom prst="rect">
            <a:avLst/>
          </a:prstGeom>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p:spPr>
      </p:pic>
      <p:grpSp>
        <p:nvGrpSpPr>
          <p:cNvPr id="46" name="Group 45">
            <a:extLst>
              <a:ext uri="{FF2B5EF4-FFF2-40B4-BE49-F238E27FC236}">
                <a16:creationId xmlns:a16="http://schemas.microsoft.com/office/drawing/2014/main" id="{B12159F7-BCE5-332B-E33E-F9AFF783A585}"/>
              </a:ext>
            </a:extLst>
          </p:cNvPr>
          <p:cNvGrpSpPr/>
          <p:nvPr/>
        </p:nvGrpSpPr>
        <p:grpSpPr>
          <a:xfrm>
            <a:off x="4485570" y="1236767"/>
            <a:ext cx="6138713" cy="387147"/>
            <a:chOff x="3472098" y="1413447"/>
            <a:chExt cx="5569960" cy="387147"/>
          </a:xfrm>
        </p:grpSpPr>
        <p:sp>
          <p:nvSpPr>
            <p:cNvPr id="39" name="TextBox 38">
              <a:extLst>
                <a:ext uri="{FF2B5EF4-FFF2-40B4-BE49-F238E27FC236}">
                  <a16:creationId xmlns:a16="http://schemas.microsoft.com/office/drawing/2014/main" id="{F341A993-C3AB-E684-A805-815FEE9E29A1}"/>
                </a:ext>
              </a:extLst>
            </p:cNvPr>
            <p:cNvSpPr txBox="1"/>
            <p:nvPr/>
          </p:nvSpPr>
          <p:spPr>
            <a:xfrm>
              <a:off x="3472098" y="1431262"/>
              <a:ext cx="1432440" cy="369332"/>
            </a:xfrm>
            <a:prstGeom prst="rect">
              <a:avLst/>
            </a:prstGeom>
            <a:noFill/>
            <a:ln>
              <a:solidFill>
                <a:schemeClr val="tx1"/>
              </a:solidFill>
            </a:ln>
          </p:spPr>
          <p:txBody>
            <a:bodyPr wrap="square" rtlCol="0">
              <a:spAutoFit/>
            </a:bodyPr>
            <a:lstStyle/>
            <a:p>
              <a:r>
                <a:rPr lang="en-SG" dirty="0"/>
                <a:t>Batch size 16</a:t>
              </a:r>
              <a:endParaRPr lang="en-US" dirty="0"/>
            </a:p>
          </p:txBody>
        </p:sp>
        <p:sp>
          <p:nvSpPr>
            <p:cNvPr id="40" name="TextBox 39">
              <a:extLst>
                <a:ext uri="{FF2B5EF4-FFF2-40B4-BE49-F238E27FC236}">
                  <a16:creationId xmlns:a16="http://schemas.microsoft.com/office/drawing/2014/main" id="{AF603A71-D9A2-7201-A1AA-B3BEDFE5CF29}"/>
                </a:ext>
              </a:extLst>
            </p:cNvPr>
            <p:cNvSpPr txBox="1"/>
            <p:nvPr/>
          </p:nvSpPr>
          <p:spPr>
            <a:xfrm>
              <a:off x="5588236" y="1422743"/>
              <a:ext cx="1391934" cy="369332"/>
            </a:xfrm>
            <a:prstGeom prst="rect">
              <a:avLst/>
            </a:prstGeom>
            <a:noFill/>
            <a:ln>
              <a:solidFill>
                <a:schemeClr val="tx1"/>
              </a:solidFill>
            </a:ln>
          </p:spPr>
          <p:txBody>
            <a:bodyPr wrap="square" rtlCol="0">
              <a:spAutoFit/>
            </a:bodyPr>
            <a:lstStyle/>
            <a:p>
              <a:r>
                <a:rPr lang="en-SG" dirty="0"/>
                <a:t>Batch size 32</a:t>
              </a:r>
              <a:endParaRPr lang="en-US" dirty="0"/>
            </a:p>
          </p:txBody>
        </p:sp>
        <p:sp>
          <p:nvSpPr>
            <p:cNvPr id="41" name="TextBox 40">
              <a:extLst>
                <a:ext uri="{FF2B5EF4-FFF2-40B4-BE49-F238E27FC236}">
                  <a16:creationId xmlns:a16="http://schemas.microsoft.com/office/drawing/2014/main" id="{C7528D0A-A6E4-DA62-79B4-58BFEF9F9372}"/>
                </a:ext>
              </a:extLst>
            </p:cNvPr>
            <p:cNvSpPr txBox="1"/>
            <p:nvPr/>
          </p:nvSpPr>
          <p:spPr>
            <a:xfrm>
              <a:off x="7663868" y="1413447"/>
              <a:ext cx="1378190" cy="369332"/>
            </a:xfrm>
            <a:prstGeom prst="rect">
              <a:avLst/>
            </a:prstGeom>
            <a:noFill/>
            <a:ln>
              <a:solidFill>
                <a:schemeClr val="tx1"/>
              </a:solidFill>
            </a:ln>
          </p:spPr>
          <p:txBody>
            <a:bodyPr wrap="square" rtlCol="0">
              <a:spAutoFit/>
            </a:bodyPr>
            <a:lstStyle/>
            <a:p>
              <a:r>
                <a:rPr lang="en-SG" dirty="0"/>
                <a:t>Batch size 64</a:t>
              </a:r>
              <a:endParaRPr lang="en-US" dirty="0"/>
            </a:p>
          </p:txBody>
        </p:sp>
      </p:grpSp>
    </p:spTree>
    <p:extLst>
      <p:ext uri="{BB962C8B-B14F-4D97-AF65-F5344CB8AC3E}">
        <p14:creationId xmlns:p14="http://schemas.microsoft.com/office/powerpoint/2010/main" val="2072099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0" y="0"/>
            <a:ext cx="12192000" cy="1049724"/>
          </a:xfrm>
        </p:spPr>
        <p:txBody>
          <a:bodyPr>
            <a:normAutofit/>
          </a:bodyPr>
          <a:lstStyle/>
          <a:p>
            <a:pPr algn="ctr"/>
            <a:r>
              <a:rPr lang="en-SG" dirty="0">
                <a:latin typeface="Baskerville Old Face" panose="02020602080505020303" pitchFamily="18" charset="77"/>
                <a:cs typeface="Calibri Light"/>
              </a:rPr>
              <a:t>Accuracy and </a:t>
            </a:r>
            <a:r>
              <a:rPr lang="en-SG" dirty="0">
                <a:solidFill>
                  <a:schemeClr val="accent3"/>
                </a:solidFill>
                <a:latin typeface="Baskerville Old Face" panose="02020602080505020303" pitchFamily="18" charset="77"/>
                <a:cs typeface="Calibri Light"/>
              </a:rPr>
              <a:t> loss c</a:t>
            </a:r>
            <a:r>
              <a:rPr lang="en-SG" dirty="0">
                <a:latin typeface="Baskerville Old Face" panose="02020602080505020303" pitchFamily="18" charset="77"/>
                <a:cs typeface="Calibri Light"/>
              </a:rPr>
              <a:t>omparison of batch size 16</a:t>
            </a:r>
            <a:endParaRPr lang="en-US" dirty="0">
              <a:solidFill>
                <a:schemeClr val="accent3"/>
              </a:solidFill>
              <a:latin typeface="Baskerville Old Face" panose="02020602080505020303" pitchFamily="18" charset="77"/>
            </a:endParaRPr>
          </a:p>
        </p:txBody>
      </p:sp>
      <p:sp>
        <p:nvSpPr>
          <p:cNvPr id="6" name="Slide Number Placeholder 5">
            <a:extLst>
              <a:ext uri="{FF2B5EF4-FFF2-40B4-BE49-F238E27FC236}">
                <a16:creationId xmlns:a16="http://schemas.microsoft.com/office/drawing/2014/main" id="{662884A3-BD82-0FC6-A582-54DD17DBCB4A}"/>
              </a:ext>
            </a:extLst>
          </p:cNvPr>
          <p:cNvSpPr>
            <a:spLocks noGrp="1"/>
          </p:cNvSpPr>
          <p:nvPr>
            <p:ph type="sldNum" sz="quarter" idx="12"/>
          </p:nvPr>
        </p:nvSpPr>
        <p:spPr/>
        <p:txBody>
          <a:bodyPr/>
          <a:lstStyle/>
          <a:p>
            <a:fld id="{294A09A9-5501-47C1-A89A-A340965A2BE2}" type="slidenum">
              <a:rPr lang="en-US" smtClean="0"/>
              <a:t>16</a:t>
            </a:fld>
            <a:endParaRPr lang="en-US" dirty="0"/>
          </a:p>
        </p:txBody>
      </p:sp>
      <p:graphicFrame>
        <p:nvGraphicFramePr>
          <p:cNvPr id="11" name="Diagram 10">
            <a:extLst>
              <a:ext uri="{FF2B5EF4-FFF2-40B4-BE49-F238E27FC236}">
                <a16:creationId xmlns:a16="http://schemas.microsoft.com/office/drawing/2014/main" id="{3884E9C5-E1F8-C8A6-0685-C23F15355812}"/>
              </a:ext>
            </a:extLst>
          </p:cNvPr>
          <p:cNvGraphicFramePr/>
          <p:nvPr>
            <p:extLst>
              <p:ext uri="{D42A27DB-BD31-4B8C-83A1-F6EECF244321}">
                <p14:modId xmlns:p14="http://schemas.microsoft.com/office/powerpoint/2010/main" val="3407725542"/>
              </p:ext>
            </p:extLst>
          </p:nvPr>
        </p:nvGraphicFramePr>
        <p:xfrm>
          <a:off x="571747" y="972064"/>
          <a:ext cx="10855412" cy="8210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27D1F23D-828B-4EC3-676B-51CDF0234FA0}"/>
              </a:ext>
            </a:extLst>
          </p:cNvPr>
          <p:cNvPicPr>
            <a:picLocks noChangeAspect="1"/>
          </p:cNvPicPr>
          <p:nvPr/>
        </p:nvPicPr>
        <p:blipFill>
          <a:blip r:embed="rId8"/>
          <a:stretch>
            <a:fillRect/>
          </a:stretch>
        </p:blipFill>
        <p:spPr>
          <a:xfrm>
            <a:off x="571747" y="1823117"/>
            <a:ext cx="3308229" cy="2375659"/>
          </a:xfrm>
          <a:prstGeom prst="rect">
            <a:avLst/>
          </a:prstGeom>
        </p:spPr>
      </p:pic>
      <p:pic>
        <p:nvPicPr>
          <p:cNvPr id="7" name="Picture 6">
            <a:extLst>
              <a:ext uri="{FF2B5EF4-FFF2-40B4-BE49-F238E27FC236}">
                <a16:creationId xmlns:a16="http://schemas.microsoft.com/office/drawing/2014/main" id="{B655238E-CCBA-3AC3-0C37-E15438F7B2DA}"/>
              </a:ext>
            </a:extLst>
          </p:cNvPr>
          <p:cNvPicPr>
            <a:picLocks noChangeAspect="1"/>
          </p:cNvPicPr>
          <p:nvPr/>
        </p:nvPicPr>
        <p:blipFill>
          <a:blip r:embed="rId9"/>
          <a:stretch>
            <a:fillRect/>
          </a:stretch>
        </p:blipFill>
        <p:spPr>
          <a:xfrm>
            <a:off x="571747" y="4228736"/>
            <a:ext cx="3303079" cy="2492739"/>
          </a:xfrm>
          <a:prstGeom prst="rect">
            <a:avLst/>
          </a:prstGeom>
        </p:spPr>
      </p:pic>
      <p:pic>
        <p:nvPicPr>
          <p:cNvPr id="10" name="Picture 9">
            <a:extLst>
              <a:ext uri="{FF2B5EF4-FFF2-40B4-BE49-F238E27FC236}">
                <a16:creationId xmlns:a16="http://schemas.microsoft.com/office/drawing/2014/main" id="{AF387592-F9F0-5E01-4443-52C269D7D52F}"/>
              </a:ext>
            </a:extLst>
          </p:cNvPr>
          <p:cNvPicPr>
            <a:picLocks noChangeAspect="1"/>
          </p:cNvPicPr>
          <p:nvPr/>
        </p:nvPicPr>
        <p:blipFill>
          <a:blip r:embed="rId10"/>
          <a:stretch>
            <a:fillRect/>
          </a:stretch>
        </p:blipFill>
        <p:spPr>
          <a:xfrm>
            <a:off x="4338735" y="1823117"/>
            <a:ext cx="3308229" cy="2375659"/>
          </a:xfrm>
          <a:prstGeom prst="rect">
            <a:avLst/>
          </a:prstGeom>
        </p:spPr>
      </p:pic>
      <p:pic>
        <p:nvPicPr>
          <p:cNvPr id="12" name="Picture 11">
            <a:extLst>
              <a:ext uri="{FF2B5EF4-FFF2-40B4-BE49-F238E27FC236}">
                <a16:creationId xmlns:a16="http://schemas.microsoft.com/office/drawing/2014/main" id="{A349DEB0-AF1B-C4F6-1FA4-982EDAAD44E9}"/>
              </a:ext>
            </a:extLst>
          </p:cNvPr>
          <p:cNvPicPr>
            <a:picLocks noChangeAspect="1"/>
          </p:cNvPicPr>
          <p:nvPr/>
        </p:nvPicPr>
        <p:blipFill>
          <a:blip r:embed="rId11"/>
          <a:stretch>
            <a:fillRect/>
          </a:stretch>
        </p:blipFill>
        <p:spPr>
          <a:xfrm>
            <a:off x="4343885" y="4228736"/>
            <a:ext cx="3303079" cy="2478933"/>
          </a:xfrm>
          <a:prstGeom prst="rect">
            <a:avLst/>
          </a:prstGeom>
        </p:spPr>
      </p:pic>
      <p:pic>
        <p:nvPicPr>
          <p:cNvPr id="3" name="Picture 2">
            <a:extLst>
              <a:ext uri="{FF2B5EF4-FFF2-40B4-BE49-F238E27FC236}">
                <a16:creationId xmlns:a16="http://schemas.microsoft.com/office/drawing/2014/main" id="{EDF9A3DF-C5F3-D83F-96DF-138FDDF2FFD0}"/>
              </a:ext>
            </a:extLst>
          </p:cNvPr>
          <p:cNvPicPr>
            <a:picLocks noChangeAspect="1"/>
          </p:cNvPicPr>
          <p:nvPr/>
        </p:nvPicPr>
        <p:blipFill>
          <a:blip r:embed="rId12"/>
          <a:stretch>
            <a:fillRect/>
          </a:stretch>
        </p:blipFill>
        <p:spPr>
          <a:xfrm>
            <a:off x="8116023" y="4198776"/>
            <a:ext cx="3316285" cy="2508893"/>
          </a:xfrm>
          <a:prstGeom prst="rect">
            <a:avLst/>
          </a:prstGeom>
        </p:spPr>
      </p:pic>
      <p:pic>
        <p:nvPicPr>
          <p:cNvPr id="9" name="Picture 8">
            <a:extLst>
              <a:ext uri="{FF2B5EF4-FFF2-40B4-BE49-F238E27FC236}">
                <a16:creationId xmlns:a16="http://schemas.microsoft.com/office/drawing/2014/main" id="{C3AF5D8D-ADF2-682A-F60A-EE408DAF3CF9}"/>
              </a:ext>
            </a:extLst>
          </p:cNvPr>
          <p:cNvPicPr>
            <a:picLocks noChangeAspect="1"/>
          </p:cNvPicPr>
          <p:nvPr/>
        </p:nvPicPr>
        <p:blipFill>
          <a:blip r:embed="rId13"/>
          <a:stretch>
            <a:fillRect/>
          </a:stretch>
        </p:blipFill>
        <p:spPr>
          <a:xfrm>
            <a:off x="8110873" y="1823116"/>
            <a:ext cx="3316285" cy="2345699"/>
          </a:xfrm>
          <a:prstGeom prst="rect">
            <a:avLst/>
          </a:prstGeom>
        </p:spPr>
      </p:pic>
    </p:spTree>
    <p:extLst>
      <p:ext uri="{BB962C8B-B14F-4D97-AF65-F5344CB8AC3E}">
        <p14:creationId xmlns:p14="http://schemas.microsoft.com/office/powerpoint/2010/main" val="40058439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0" y="0"/>
            <a:ext cx="12192000" cy="1049724"/>
          </a:xfrm>
        </p:spPr>
        <p:txBody>
          <a:bodyPr>
            <a:normAutofit/>
          </a:bodyPr>
          <a:lstStyle/>
          <a:p>
            <a:pPr algn="ctr"/>
            <a:r>
              <a:rPr lang="en-SG" dirty="0">
                <a:latin typeface="Baskerville Old Face" panose="02020602080505020303" pitchFamily="18" charset="77"/>
                <a:cs typeface="Calibri Light"/>
              </a:rPr>
              <a:t>Accuracy and </a:t>
            </a:r>
            <a:r>
              <a:rPr lang="en-SG" dirty="0">
                <a:solidFill>
                  <a:schemeClr val="accent3"/>
                </a:solidFill>
                <a:latin typeface="Baskerville Old Face" panose="02020602080505020303" pitchFamily="18" charset="77"/>
                <a:cs typeface="Calibri Light"/>
              </a:rPr>
              <a:t> loss c</a:t>
            </a:r>
            <a:r>
              <a:rPr lang="en-SG" dirty="0">
                <a:latin typeface="Baskerville Old Face" panose="02020602080505020303" pitchFamily="18" charset="77"/>
                <a:cs typeface="Calibri Light"/>
              </a:rPr>
              <a:t>omparison of batch size 32</a:t>
            </a:r>
            <a:endParaRPr lang="en-US" dirty="0">
              <a:solidFill>
                <a:schemeClr val="accent3"/>
              </a:solidFill>
              <a:latin typeface="Baskerville Old Face" panose="02020602080505020303" pitchFamily="18" charset="77"/>
            </a:endParaRPr>
          </a:p>
        </p:txBody>
      </p:sp>
      <p:sp>
        <p:nvSpPr>
          <p:cNvPr id="6" name="Slide Number Placeholder 5">
            <a:extLst>
              <a:ext uri="{FF2B5EF4-FFF2-40B4-BE49-F238E27FC236}">
                <a16:creationId xmlns:a16="http://schemas.microsoft.com/office/drawing/2014/main" id="{662884A3-BD82-0FC6-A582-54DD17DBCB4A}"/>
              </a:ext>
            </a:extLst>
          </p:cNvPr>
          <p:cNvSpPr>
            <a:spLocks noGrp="1"/>
          </p:cNvSpPr>
          <p:nvPr>
            <p:ph type="sldNum" sz="quarter" idx="12"/>
          </p:nvPr>
        </p:nvSpPr>
        <p:spPr/>
        <p:txBody>
          <a:bodyPr/>
          <a:lstStyle/>
          <a:p>
            <a:fld id="{294A09A9-5501-47C1-A89A-A340965A2BE2}" type="slidenum">
              <a:rPr lang="en-US" smtClean="0"/>
              <a:t>17</a:t>
            </a:fld>
            <a:endParaRPr lang="en-US" dirty="0"/>
          </a:p>
        </p:txBody>
      </p:sp>
      <p:graphicFrame>
        <p:nvGraphicFramePr>
          <p:cNvPr id="11" name="Diagram 10">
            <a:extLst>
              <a:ext uri="{FF2B5EF4-FFF2-40B4-BE49-F238E27FC236}">
                <a16:creationId xmlns:a16="http://schemas.microsoft.com/office/drawing/2014/main" id="{3884E9C5-E1F8-C8A6-0685-C23F15355812}"/>
              </a:ext>
            </a:extLst>
          </p:cNvPr>
          <p:cNvGraphicFramePr/>
          <p:nvPr>
            <p:extLst>
              <p:ext uri="{D42A27DB-BD31-4B8C-83A1-F6EECF244321}">
                <p14:modId xmlns:p14="http://schemas.microsoft.com/office/powerpoint/2010/main" val="2676814518"/>
              </p:ext>
            </p:extLst>
          </p:nvPr>
        </p:nvGraphicFramePr>
        <p:xfrm>
          <a:off x="571747" y="972064"/>
          <a:ext cx="10855412" cy="8210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FCBEFB5A-45C7-B58D-9418-9A67D4630D8C}"/>
              </a:ext>
            </a:extLst>
          </p:cNvPr>
          <p:cNvPicPr>
            <a:picLocks noChangeAspect="1"/>
          </p:cNvPicPr>
          <p:nvPr/>
        </p:nvPicPr>
        <p:blipFill>
          <a:blip r:embed="rId8"/>
          <a:stretch>
            <a:fillRect/>
          </a:stretch>
        </p:blipFill>
        <p:spPr>
          <a:xfrm>
            <a:off x="571747" y="1813137"/>
            <a:ext cx="3316284" cy="2375659"/>
          </a:xfrm>
          <a:prstGeom prst="rect">
            <a:avLst/>
          </a:prstGeom>
        </p:spPr>
      </p:pic>
      <p:pic>
        <p:nvPicPr>
          <p:cNvPr id="8" name="Picture 7">
            <a:extLst>
              <a:ext uri="{FF2B5EF4-FFF2-40B4-BE49-F238E27FC236}">
                <a16:creationId xmlns:a16="http://schemas.microsoft.com/office/drawing/2014/main" id="{196A577D-8063-E179-9E22-CAE0AEFC610B}"/>
              </a:ext>
            </a:extLst>
          </p:cNvPr>
          <p:cNvPicPr>
            <a:picLocks noChangeAspect="1"/>
          </p:cNvPicPr>
          <p:nvPr/>
        </p:nvPicPr>
        <p:blipFill>
          <a:blip r:embed="rId9"/>
          <a:stretch>
            <a:fillRect/>
          </a:stretch>
        </p:blipFill>
        <p:spPr>
          <a:xfrm>
            <a:off x="571747" y="4198776"/>
            <a:ext cx="3316284" cy="2419890"/>
          </a:xfrm>
          <a:prstGeom prst="rect">
            <a:avLst/>
          </a:prstGeom>
        </p:spPr>
      </p:pic>
      <p:pic>
        <p:nvPicPr>
          <p:cNvPr id="13" name="Picture 12">
            <a:extLst>
              <a:ext uri="{FF2B5EF4-FFF2-40B4-BE49-F238E27FC236}">
                <a16:creationId xmlns:a16="http://schemas.microsoft.com/office/drawing/2014/main" id="{CE5DBB1E-C530-0AFF-3483-487C6555891C}"/>
              </a:ext>
            </a:extLst>
          </p:cNvPr>
          <p:cNvPicPr>
            <a:picLocks noChangeAspect="1"/>
          </p:cNvPicPr>
          <p:nvPr/>
        </p:nvPicPr>
        <p:blipFill>
          <a:blip r:embed="rId10"/>
          <a:stretch>
            <a:fillRect/>
          </a:stretch>
        </p:blipFill>
        <p:spPr>
          <a:xfrm>
            <a:off x="4339587" y="1828253"/>
            <a:ext cx="3316284" cy="2370523"/>
          </a:xfrm>
          <a:prstGeom prst="rect">
            <a:avLst/>
          </a:prstGeom>
        </p:spPr>
      </p:pic>
      <p:pic>
        <p:nvPicPr>
          <p:cNvPr id="14" name="Picture 13">
            <a:extLst>
              <a:ext uri="{FF2B5EF4-FFF2-40B4-BE49-F238E27FC236}">
                <a16:creationId xmlns:a16="http://schemas.microsoft.com/office/drawing/2014/main" id="{D1242822-CE85-004F-33F2-231339BE9AC5}"/>
              </a:ext>
            </a:extLst>
          </p:cNvPr>
          <p:cNvPicPr>
            <a:picLocks noChangeAspect="1"/>
          </p:cNvPicPr>
          <p:nvPr/>
        </p:nvPicPr>
        <p:blipFill>
          <a:blip r:embed="rId11"/>
          <a:stretch>
            <a:fillRect/>
          </a:stretch>
        </p:blipFill>
        <p:spPr>
          <a:xfrm>
            <a:off x="4342760" y="4198777"/>
            <a:ext cx="3308342" cy="2419890"/>
          </a:xfrm>
          <a:prstGeom prst="rect">
            <a:avLst/>
          </a:prstGeom>
        </p:spPr>
      </p:pic>
      <p:pic>
        <p:nvPicPr>
          <p:cNvPr id="21" name="Picture 20">
            <a:extLst>
              <a:ext uri="{FF2B5EF4-FFF2-40B4-BE49-F238E27FC236}">
                <a16:creationId xmlns:a16="http://schemas.microsoft.com/office/drawing/2014/main" id="{EDAE43A7-AC74-10AB-E874-3AAADD90B059}"/>
              </a:ext>
            </a:extLst>
          </p:cNvPr>
          <p:cNvPicPr>
            <a:picLocks noChangeAspect="1"/>
          </p:cNvPicPr>
          <p:nvPr/>
        </p:nvPicPr>
        <p:blipFill>
          <a:blip r:embed="rId12"/>
          <a:stretch>
            <a:fillRect/>
          </a:stretch>
        </p:blipFill>
        <p:spPr>
          <a:xfrm>
            <a:off x="8116937" y="1793158"/>
            <a:ext cx="3315371" cy="2395638"/>
          </a:xfrm>
          <a:prstGeom prst="rect">
            <a:avLst/>
          </a:prstGeom>
        </p:spPr>
      </p:pic>
      <p:pic>
        <p:nvPicPr>
          <p:cNvPr id="23" name="Picture 22">
            <a:extLst>
              <a:ext uri="{FF2B5EF4-FFF2-40B4-BE49-F238E27FC236}">
                <a16:creationId xmlns:a16="http://schemas.microsoft.com/office/drawing/2014/main" id="{3A5DBC74-0A4B-99AC-29CC-8A4F730D875C}"/>
              </a:ext>
            </a:extLst>
          </p:cNvPr>
          <p:cNvPicPr>
            <a:picLocks noChangeAspect="1"/>
          </p:cNvPicPr>
          <p:nvPr/>
        </p:nvPicPr>
        <p:blipFill>
          <a:blip r:embed="rId13"/>
          <a:stretch>
            <a:fillRect/>
          </a:stretch>
        </p:blipFill>
        <p:spPr>
          <a:xfrm>
            <a:off x="8116936" y="4198776"/>
            <a:ext cx="3315371" cy="2419890"/>
          </a:xfrm>
          <a:prstGeom prst="rect">
            <a:avLst/>
          </a:prstGeom>
        </p:spPr>
      </p:pic>
    </p:spTree>
    <p:extLst>
      <p:ext uri="{BB962C8B-B14F-4D97-AF65-F5344CB8AC3E}">
        <p14:creationId xmlns:p14="http://schemas.microsoft.com/office/powerpoint/2010/main" val="2915252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0" y="0"/>
            <a:ext cx="12192000" cy="1049724"/>
          </a:xfrm>
        </p:spPr>
        <p:txBody>
          <a:bodyPr>
            <a:normAutofit/>
          </a:bodyPr>
          <a:lstStyle/>
          <a:p>
            <a:pPr algn="ctr"/>
            <a:r>
              <a:rPr lang="en-US" dirty="0">
                <a:solidFill>
                  <a:schemeClr val="accent3"/>
                </a:solidFill>
                <a:latin typeface="Baskerville Old Face" panose="02020602080505020303" pitchFamily="18" charset="77"/>
                <a:cs typeface="Calibri Light"/>
              </a:rPr>
              <a:t>Accuracy and  loss comparison of batch size 64</a:t>
            </a:r>
            <a:endParaRPr lang="en-US" dirty="0">
              <a:solidFill>
                <a:schemeClr val="accent3"/>
              </a:solidFill>
              <a:latin typeface="Baskerville Old Face" panose="02020602080505020303" pitchFamily="18" charset="77"/>
            </a:endParaRPr>
          </a:p>
        </p:txBody>
      </p:sp>
      <p:sp>
        <p:nvSpPr>
          <p:cNvPr id="6" name="Slide Number Placeholder 5">
            <a:extLst>
              <a:ext uri="{FF2B5EF4-FFF2-40B4-BE49-F238E27FC236}">
                <a16:creationId xmlns:a16="http://schemas.microsoft.com/office/drawing/2014/main" id="{662884A3-BD82-0FC6-A582-54DD17DBCB4A}"/>
              </a:ext>
            </a:extLst>
          </p:cNvPr>
          <p:cNvSpPr>
            <a:spLocks noGrp="1"/>
          </p:cNvSpPr>
          <p:nvPr>
            <p:ph type="sldNum" sz="quarter" idx="12"/>
          </p:nvPr>
        </p:nvSpPr>
        <p:spPr/>
        <p:txBody>
          <a:bodyPr/>
          <a:lstStyle/>
          <a:p>
            <a:fld id="{294A09A9-5501-47C1-A89A-A340965A2BE2}" type="slidenum">
              <a:rPr lang="en-US" smtClean="0"/>
              <a:t>18</a:t>
            </a:fld>
            <a:endParaRPr lang="en-US" dirty="0"/>
          </a:p>
        </p:txBody>
      </p:sp>
      <p:graphicFrame>
        <p:nvGraphicFramePr>
          <p:cNvPr id="11" name="Diagram 10">
            <a:extLst>
              <a:ext uri="{FF2B5EF4-FFF2-40B4-BE49-F238E27FC236}">
                <a16:creationId xmlns:a16="http://schemas.microsoft.com/office/drawing/2014/main" id="{3884E9C5-E1F8-C8A6-0685-C23F15355812}"/>
              </a:ext>
            </a:extLst>
          </p:cNvPr>
          <p:cNvGraphicFramePr/>
          <p:nvPr>
            <p:extLst>
              <p:ext uri="{D42A27DB-BD31-4B8C-83A1-F6EECF244321}">
                <p14:modId xmlns:p14="http://schemas.microsoft.com/office/powerpoint/2010/main" val="3877474607"/>
              </p:ext>
            </p:extLst>
          </p:nvPr>
        </p:nvGraphicFramePr>
        <p:xfrm>
          <a:off x="571747" y="972064"/>
          <a:ext cx="10855412" cy="8210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C7296C4A-5A85-0D72-B973-014C6497EDC4}"/>
              </a:ext>
            </a:extLst>
          </p:cNvPr>
          <p:cNvPicPr>
            <a:picLocks noChangeAspect="1"/>
          </p:cNvPicPr>
          <p:nvPr/>
        </p:nvPicPr>
        <p:blipFill>
          <a:blip r:embed="rId8"/>
          <a:stretch>
            <a:fillRect/>
          </a:stretch>
        </p:blipFill>
        <p:spPr>
          <a:xfrm>
            <a:off x="571747" y="1793158"/>
            <a:ext cx="3302006" cy="2399652"/>
          </a:xfrm>
          <a:prstGeom prst="rect">
            <a:avLst/>
          </a:prstGeom>
        </p:spPr>
      </p:pic>
      <p:pic>
        <p:nvPicPr>
          <p:cNvPr id="4" name="Picture 3">
            <a:extLst>
              <a:ext uri="{FF2B5EF4-FFF2-40B4-BE49-F238E27FC236}">
                <a16:creationId xmlns:a16="http://schemas.microsoft.com/office/drawing/2014/main" id="{8BAB8DF2-69A3-6677-A203-F6944BC924ED}"/>
              </a:ext>
            </a:extLst>
          </p:cNvPr>
          <p:cNvPicPr>
            <a:picLocks noChangeAspect="1"/>
          </p:cNvPicPr>
          <p:nvPr/>
        </p:nvPicPr>
        <p:blipFill>
          <a:blip r:embed="rId9"/>
          <a:stretch>
            <a:fillRect/>
          </a:stretch>
        </p:blipFill>
        <p:spPr>
          <a:xfrm>
            <a:off x="571746" y="4219015"/>
            <a:ext cx="3302006" cy="2399651"/>
          </a:xfrm>
          <a:prstGeom prst="rect">
            <a:avLst/>
          </a:prstGeom>
        </p:spPr>
      </p:pic>
      <p:pic>
        <p:nvPicPr>
          <p:cNvPr id="10" name="Picture 9">
            <a:extLst>
              <a:ext uri="{FF2B5EF4-FFF2-40B4-BE49-F238E27FC236}">
                <a16:creationId xmlns:a16="http://schemas.microsoft.com/office/drawing/2014/main" id="{A48D0FB0-1952-DE0B-AD20-D8897E5A54A4}"/>
              </a:ext>
            </a:extLst>
          </p:cNvPr>
          <p:cNvPicPr>
            <a:picLocks noChangeAspect="1"/>
          </p:cNvPicPr>
          <p:nvPr/>
        </p:nvPicPr>
        <p:blipFill>
          <a:blip r:embed="rId10"/>
          <a:stretch>
            <a:fillRect/>
          </a:stretch>
        </p:blipFill>
        <p:spPr>
          <a:xfrm>
            <a:off x="4342759" y="1839521"/>
            <a:ext cx="3302005" cy="2331092"/>
          </a:xfrm>
          <a:prstGeom prst="rect">
            <a:avLst/>
          </a:prstGeom>
        </p:spPr>
      </p:pic>
      <p:pic>
        <p:nvPicPr>
          <p:cNvPr id="12" name="Picture 11">
            <a:extLst>
              <a:ext uri="{FF2B5EF4-FFF2-40B4-BE49-F238E27FC236}">
                <a16:creationId xmlns:a16="http://schemas.microsoft.com/office/drawing/2014/main" id="{DE5F11FF-1D42-C89D-2236-EAE68204803D}"/>
              </a:ext>
            </a:extLst>
          </p:cNvPr>
          <p:cNvPicPr>
            <a:picLocks noChangeAspect="1"/>
          </p:cNvPicPr>
          <p:nvPr/>
        </p:nvPicPr>
        <p:blipFill>
          <a:blip r:embed="rId11"/>
          <a:stretch>
            <a:fillRect/>
          </a:stretch>
        </p:blipFill>
        <p:spPr>
          <a:xfrm>
            <a:off x="4342759" y="4207303"/>
            <a:ext cx="3302004" cy="2411363"/>
          </a:xfrm>
          <a:prstGeom prst="rect">
            <a:avLst/>
          </a:prstGeom>
        </p:spPr>
      </p:pic>
      <p:pic>
        <p:nvPicPr>
          <p:cNvPr id="16" name="Picture 15">
            <a:extLst>
              <a:ext uri="{FF2B5EF4-FFF2-40B4-BE49-F238E27FC236}">
                <a16:creationId xmlns:a16="http://schemas.microsoft.com/office/drawing/2014/main" id="{083D184D-4846-EE43-01D8-FEF09396A302}"/>
              </a:ext>
            </a:extLst>
          </p:cNvPr>
          <p:cNvPicPr>
            <a:picLocks noChangeAspect="1"/>
          </p:cNvPicPr>
          <p:nvPr/>
        </p:nvPicPr>
        <p:blipFill>
          <a:blip r:embed="rId12"/>
          <a:stretch>
            <a:fillRect/>
          </a:stretch>
        </p:blipFill>
        <p:spPr>
          <a:xfrm>
            <a:off x="8113769" y="1793157"/>
            <a:ext cx="3313389" cy="2397237"/>
          </a:xfrm>
          <a:prstGeom prst="rect">
            <a:avLst/>
          </a:prstGeom>
        </p:spPr>
      </p:pic>
      <p:pic>
        <p:nvPicPr>
          <p:cNvPr id="18" name="Picture 17">
            <a:extLst>
              <a:ext uri="{FF2B5EF4-FFF2-40B4-BE49-F238E27FC236}">
                <a16:creationId xmlns:a16="http://schemas.microsoft.com/office/drawing/2014/main" id="{0CF654A3-37F0-89C3-1B2B-8BD5A7AF952E}"/>
              </a:ext>
            </a:extLst>
          </p:cNvPr>
          <p:cNvPicPr>
            <a:picLocks noChangeAspect="1"/>
          </p:cNvPicPr>
          <p:nvPr/>
        </p:nvPicPr>
        <p:blipFill>
          <a:blip r:embed="rId13"/>
          <a:stretch>
            <a:fillRect/>
          </a:stretch>
        </p:blipFill>
        <p:spPr>
          <a:xfrm>
            <a:off x="8132530" y="4219015"/>
            <a:ext cx="3294628" cy="2394539"/>
          </a:xfrm>
          <a:prstGeom prst="rect">
            <a:avLst/>
          </a:prstGeom>
        </p:spPr>
      </p:pic>
    </p:spTree>
    <p:extLst>
      <p:ext uri="{BB962C8B-B14F-4D97-AF65-F5344CB8AC3E}">
        <p14:creationId xmlns:p14="http://schemas.microsoft.com/office/powerpoint/2010/main" val="3186737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5E51-73AF-AB71-5EA8-7EDF8C9B098B}"/>
              </a:ext>
            </a:extLst>
          </p:cNvPr>
          <p:cNvSpPr>
            <a:spLocks noGrp="1"/>
          </p:cNvSpPr>
          <p:nvPr>
            <p:ph type="title"/>
          </p:nvPr>
        </p:nvSpPr>
        <p:spPr>
          <a:xfrm>
            <a:off x="0" y="1"/>
            <a:ext cx="12191999" cy="600786"/>
          </a:xfrm>
        </p:spPr>
        <p:txBody>
          <a:bodyPr>
            <a:noAutofit/>
          </a:bodyPr>
          <a:lstStyle/>
          <a:p>
            <a:r>
              <a:rPr lang="en-SG" sz="3600" dirty="0"/>
              <a:t>Accuracy and loss comparison of models (combined)</a:t>
            </a:r>
            <a:endParaRPr lang="en-US" sz="3600" dirty="0"/>
          </a:p>
        </p:txBody>
      </p:sp>
      <p:sp>
        <p:nvSpPr>
          <p:cNvPr id="5" name="Slide Number Placeholder 4">
            <a:extLst>
              <a:ext uri="{FF2B5EF4-FFF2-40B4-BE49-F238E27FC236}">
                <a16:creationId xmlns:a16="http://schemas.microsoft.com/office/drawing/2014/main" id="{E2096D9E-F0B3-FC87-94E0-971B5AAB1E27}"/>
              </a:ext>
            </a:extLst>
          </p:cNvPr>
          <p:cNvSpPr>
            <a:spLocks noGrp="1"/>
          </p:cNvSpPr>
          <p:nvPr>
            <p:ph type="sldNum" sz="quarter" idx="11"/>
          </p:nvPr>
        </p:nvSpPr>
        <p:spPr/>
        <p:txBody>
          <a:bodyPr/>
          <a:lstStyle/>
          <a:p>
            <a:fld id="{294A09A9-5501-47C1-A89A-A340965A2BE2}" type="slidenum">
              <a:rPr lang="en-US" smtClean="0"/>
              <a:pPr/>
              <a:t>19</a:t>
            </a:fld>
            <a:endParaRPr lang="en-US" dirty="0"/>
          </a:p>
        </p:txBody>
      </p:sp>
      <p:sp>
        <p:nvSpPr>
          <p:cNvPr id="8" name="TextBox 7">
            <a:extLst>
              <a:ext uri="{FF2B5EF4-FFF2-40B4-BE49-F238E27FC236}">
                <a16:creationId xmlns:a16="http://schemas.microsoft.com/office/drawing/2014/main" id="{E1A33C33-5027-83B1-1727-3831C6C9A631}"/>
              </a:ext>
            </a:extLst>
          </p:cNvPr>
          <p:cNvSpPr txBox="1"/>
          <p:nvPr/>
        </p:nvSpPr>
        <p:spPr>
          <a:xfrm>
            <a:off x="576250" y="4384415"/>
            <a:ext cx="10946116" cy="2308324"/>
          </a:xfrm>
          <a:prstGeom prst="rect">
            <a:avLst/>
          </a:prstGeom>
          <a:noFill/>
          <a:ln>
            <a:solidFill>
              <a:schemeClr val="accent3">
                <a:hueOff val="0"/>
                <a:satOff val="0"/>
                <a:lumOff val="0"/>
              </a:schemeClr>
            </a:solidFill>
          </a:ln>
        </p:spPr>
        <p:txBody>
          <a:bodyPr wrap="square" rtlCol="0">
            <a:spAutoFit/>
          </a:bodyPr>
          <a:lstStyle/>
          <a:p>
            <a:pPr marL="285750" indent="-285750">
              <a:buFont typeface="Arial" panose="020B0604020202020204" pitchFamily="34" charset="0"/>
              <a:buChar char="•"/>
            </a:pPr>
            <a:r>
              <a:rPr lang="en-US" sz="1600" dirty="0"/>
              <a:t>Model 1:</a:t>
            </a:r>
          </a:p>
          <a:p>
            <a:pPr marL="742950" lvl="1" indent="-285750">
              <a:buFont typeface="Arial" panose="020B0604020202020204" pitchFamily="34" charset="0"/>
              <a:buChar char="•"/>
            </a:pPr>
            <a:r>
              <a:rPr lang="en-US" sz="1600" dirty="0"/>
              <a:t>Exhibiting enhanced performance in terms of closely aligned train and test accuracies with 93%. The presence of a moderate level of test loss (0.2007) underscores its superior performance.</a:t>
            </a:r>
          </a:p>
          <a:p>
            <a:pPr marL="285750" indent="-285750">
              <a:buFont typeface="Arial" panose="020B0604020202020204" pitchFamily="34" charset="0"/>
              <a:buChar char="•"/>
            </a:pPr>
            <a:r>
              <a:rPr lang="en-US" sz="1600" dirty="0"/>
              <a:t>Model 2:</a:t>
            </a:r>
          </a:p>
          <a:p>
            <a:pPr marL="742950" lvl="1" indent="-285750">
              <a:buFont typeface="Arial" panose="020B0604020202020204" pitchFamily="34" charset="0"/>
              <a:buChar char="•"/>
            </a:pPr>
            <a:r>
              <a:rPr lang="en-US" sz="1600" dirty="0"/>
              <a:t>Absence of data augmentation yields an inferior model that showcases overfitting, resulting in diminished accuracy and elevated test loss.</a:t>
            </a:r>
          </a:p>
          <a:p>
            <a:pPr marL="285750" indent="-285750">
              <a:buFont typeface="Arial" panose="020B0604020202020204" pitchFamily="34" charset="0"/>
              <a:buChar char="•"/>
            </a:pPr>
            <a:r>
              <a:rPr lang="en-US" sz="1600" dirty="0"/>
              <a:t>Model 3:</a:t>
            </a:r>
          </a:p>
          <a:p>
            <a:pPr marL="742950" lvl="1" indent="-285750">
              <a:buFont typeface="Arial" panose="020B0604020202020204" pitchFamily="34" charset="0"/>
              <a:buChar char="•"/>
            </a:pPr>
            <a:r>
              <a:rPr lang="en-US" sz="1600" dirty="0"/>
              <a:t>Demonstrating performance comparable to Model 1, but with a minor variance (1%) between train and test accuracies of. Remarkably, it achieves the lowest test loss ( 0.1796) among the three models</a:t>
            </a:r>
          </a:p>
        </p:txBody>
      </p:sp>
      <p:grpSp>
        <p:nvGrpSpPr>
          <p:cNvPr id="10" name="Group 9">
            <a:extLst>
              <a:ext uri="{FF2B5EF4-FFF2-40B4-BE49-F238E27FC236}">
                <a16:creationId xmlns:a16="http://schemas.microsoft.com/office/drawing/2014/main" id="{F970D38C-B993-934B-7AD1-A934B860E0F1}"/>
              </a:ext>
            </a:extLst>
          </p:cNvPr>
          <p:cNvGrpSpPr/>
          <p:nvPr/>
        </p:nvGrpSpPr>
        <p:grpSpPr>
          <a:xfrm>
            <a:off x="576249" y="623626"/>
            <a:ext cx="10946115" cy="3760789"/>
            <a:chOff x="576250" y="511888"/>
            <a:chExt cx="10946115" cy="3760789"/>
          </a:xfrm>
        </p:grpSpPr>
        <p:pic>
          <p:nvPicPr>
            <p:cNvPr id="7" name="Picture 6">
              <a:extLst>
                <a:ext uri="{FF2B5EF4-FFF2-40B4-BE49-F238E27FC236}">
                  <a16:creationId xmlns:a16="http://schemas.microsoft.com/office/drawing/2014/main" id="{09088472-D373-97FE-30D9-8AA5E927CEEB}"/>
                </a:ext>
              </a:extLst>
            </p:cNvPr>
            <p:cNvPicPr>
              <a:picLocks noChangeAspect="1"/>
            </p:cNvPicPr>
            <p:nvPr/>
          </p:nvPicPr>
          <p:blipFill>
            <a:blip r:embed="rId2"/>
            <a:stretch>
              <a:fillRect/>
            </a:stretch>
          </p:blipFill>
          <p:spPr>
            <a:xfrm>
              <a:off x="576250" y="511888"/>
              <a:ext cx="5606834" cy="3760789"/>
            </a:xfrm>
            <a:prstGeom prst="rect">
              <a:avLst/>
            </a:prstGeom>
            <a:ln>
              <a:noFill/>
            </a:ln>
          </p:spPr>
        </p:pic>
        <p:pic>
          <p:nvPicPr>
            <p:cNvPr id="9" name="Picture 8">
              <a:extLst>
                <a:ext uri="{FF2B5EF4-FFF2-40B4-BE49-F238E27FC236}">
                  <a16:creationId xmlns:a16="http://schemas.microsoft.com/office/drawing/2014/main" id="{54E46002-3F5E-B573-F383-3FEA36F4B1CA}"/>
                </a:ext>
              </a:extLst>
            </p:cNvPr>
            <p:cNvPicPr>
              <a:picLocks noChangeAspect="1"/>
            </p:cNvPicPr>
            <p:nvPr/>
          </p:nvPicPr>
          <p:blipFill>
            <a:blip r:embed="rId3"/>
            <a:stretch>
              <a:fillRect/>
            </a:stretch>
          </p:blipFill>
          <p:spPr>
            <a:xfrm>
              <a:off x="6183084" y="511888"/>
              <a:ext cx="5339281" cy="3760788"/>
            </a:xfrm>
            <a:prstGeom prst="rect">
              <a:avLst/>
            </a:prstGeom>
            <a:ln>
              <a:noFill/>
            </a:ln>
          </p:spPr>
        </p:pic>
      </p:grpSp>
    </p:spTree>
    <p:extLst>
      <p:ext uri="{BB962C8B-B14F-4D97-AF65-F5344CB8AC3E}">
        <p14:creationId xmlns:p14="http://schemas.microsoft.com/office/powerpoint/2010/main" val="2855771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2964273" y="9624"/>
            <a:ext cx="6243735" cy="815089"/>
          </a:xfrm>
        </p:spPr>
        <p:txBody>
          <a:bodyPr vert="horz" lIns="91440" tIns="45720" rIns="91440" bIns="45720" rtlCol="0" anchor="ctr">
            <a:normAutofit/>
          </a:bodyPr>
          <a:lstStyle/>
          <a:p>
            <a:r>
              <a:rPr lang="en-US" kern="1200" dirty="0">
                <a:latin typeface="+mj-lt"/>
                <a:ea typeface="+mj-ea"/>
                <a:cs typeface="+mj-cs"/>
              </a:rPr>
              <a:t>Wine Clustering Analysis</a:t>
            </a:r>
          </a:p>
        </p:txBody>
      </p:sp>
      <p:sp>
        <p:nvSpPr>
          <p:cNvPr id="14" name="TextBox 13">
            <a:extLst>
              <a:ext uri="{FF2B5EF4-FFF2-40B4-BE49-F238E27FC236}">
                <a16:creationId xmlns:a16="http://schemas.microsoft.com/office/drawing/2014/main" id="{50B4ED9C-6B39-68D6-6F1B-BB7905069E2D}"/>
              </a:ext>
            </a:extLst>
          </p:cNvPr>
          <p:cNvSpPr txBox="1"/>
          <p:nvPr/>
        </p:nvSpPr>
        <p:spPr>
          <a:xfrm>
            <a:off x="455894" y="3506398"/>
            <a:ext cx="5711890" cy="1819151"/>
          </a:xfrm>
          <a:prstGeom prst="rect">
            <a:avLst/>
          </a:prstGeom>
          <a:ln>
            <a:solidFill>
              <a:schemeClr val="accent1"/>
            </a:solidFill>
          </a:ln>
        </p:spPr>
        <p:txBody>
          <a:bodyPr vert="horz" lIns="91440" tIns="45720" rIns="91440" bIns="45720" rtlCol="0">
            <a:normAutofit/>
          </a:bodyPr>
          <a:lstStyle/>
          <a:p>
            <a:pPr indent="-228600">
              <a:lnSpc>
                <a:spcPct val="90000"/>
              </a:lnSpc>
              <a:spcBef>
                <a:spcPts val="1000"/>
              </a:spcBef>
              <a:buClr>
                <a:srgbClr val="73292A"/>
              </a:buClr>
              <a:buFont typeface="Arial" panose="020B0604020202020204" pitchFamily="34" charset="0"/>
              <a:buChar char="•"/>
            </a:pPr>
            <a:r>
              <a:rPr lang="en-US" sz="2000" dirty="0">
                <a:solidFill>
                  <a:schemeClr val="accent3"/>
                </a:solidFill>
              </a:rPr>
              <a:t>The wine dataset comprises 178 data points and encompasses 14 columns. </a:t>
            </a:r>
          </a:p>
          <a:p>
            <a:pPr indent="-228600">
              <a:lnSpc>
                <a:spcPct val="90000"/>
              </a:lnSpc>
              <a:spcBef>
                <a:spcPts val="1000"/>
              </a:spcBef>
              <a:buClr>
                <a:srgbClr val="73292A"/>
              </a:buClr>
              <a:buFont typeface="Arial" panose="020B0604020202020204" pitchFamily="34" charset="0"/>
              <a:buChar char="•"/>
            </a:pPr>
            <a:r>
              <a:rPr lang="en-US" sz="2000" dirty="0">
                <a:solidFill>
                  <a:schemeClr val="accent3"/>
                </a:solidFill>
              </a:rPr>
              <a:t>The datatypes within the dataset include both integers and floating-point values and no missing data</a:t>
            </a:r>
          </a:p>
          <a:p>
            <a:pPr indent="-228600">
              <a:lnSpc>
                <a:spcPct val="90000"/>
              </a:lnSpc>
              <a:spcBef>
                <a:spcPts val="1000"/>
              </a:spcBef>
              <a:buClr>
                <a:srgbClr val="73292A"/>
              </a:buClr>
              <a:buFont typeface="Arial" panose="020B0604020202020204" pitchFamily="34" charset="0"/>
              <a:buChar char="•"/>
            </a:pPr>
            <a:r>
              <a:rPr lang="en-US" sz="2000" dirty="0">
                <a:solidFill>
                  <a:schemeClr val="accent3"/>
                </a:solidFill>
              </a:rPr>
              <a:t>There are 3 classes in this data</a:t>
            </a:r>
          </a:p>
        </p:txBody>
      </p:sp>
      <p:pic>
        <p:nvPicPr>
          <p:cNvPr id="10" name="Picture 9">
            <a:extLst>
              <a:ext uri="{FF2B5EF4-FFF2-40B4-BE49-F238E27FC236}">
                <a16:creationId xmlns:a16="http://schemas.microsoft.com/office/drawing/2014/main" id="{03AF139E-F7CB-06D7-9B55-4925F210E32F}"/>
              </a:ext>
            </a:extLst>
          </p:cNvPr>
          <p:cNvPicPr>
            <a:picLocks noChangeAspect="1"/>
          </p:cNvPicPr>
          <p:nvPr/>
        </p:nvPicPr>
        <p:blipFill>
          <a:blip r:embed="rId3"/>
          <a:stretch>
            <a:fillRect/>
          </a:stretch>
        </p:blipFill>
        <p:spPr>
          <a:xfrm>
            <a:off x="6337791" y="2759284"/>
            <a:ext cx="4887742" cy="3548501"/>
          </a:xfrm>
          <a:prstGeom prst="rect">
            <a:avLst/>
          </a:prstGeom>
          <a:noFill/>
          <a:ln>
            <a:solidFill>
              <a:schemeClr val="tx1"/>
            </a:solidFill>
          </a:ln>
        </p:spPr>
      </p:pic>
      <p:sp>
        <p:nvSpPr>
          <p:cNvPr id="6" name="Slide Number Placeholder 5">
            <a:extLst>
              <a:ext uri="{FF2B5EF4-FFF2-40B4-BE49-F238E27FC236}">
                <a16:creationId xmlns:a16="http://schemas.microsoft.com/office/drawing/2014/main" id="{662884A3-BD82-0FC6-A582-54DD17DBCB4A}"/>
              </a:ext>
            </a:extLst>
          </p:cNvPr>
          <p:cNvSpPr>
            <a:spLocks noGrp="1"/>
          </p:cNvSpPr>
          <p:nvPr>
            <p:ph type="sldNum" sz="quarter" idx="11"/>
          </p:nvPr>
        </p:nvSpPr>
        <p:spPr>
          <a:xfrm>
            <a:off x="9208008" y="6356350"/>
            <a:ext cx="2743200" cy="365125"/>
          </a:xfrm>
        </p:spPr>
        <p:txBody>
          <a:bodyPr vert="horz" lIns="91440" tIns="45720" rIns="91440" bIns="45720" rtlCol="0" anchor="ctr">
            <a:normAutofit/>
          </a:bodyPr>
          <a:lstStyle/>
          <a:p>
            <a:pPr>
              <a:spcAft>
                <a:spcPts val="600"/>
              </a:spcAft>
            </a:pPr>
            <a:fld id="{294A09A9-5501-47C1-A89A-A340965A2BE2}" type="slidenum">
              <a:rPr lang="en-US" smtClean="0"/>
              <a:pPr>
                <a:spcAft>
                  <a:spcPts val="600"/>
                </a:spcAft>
              </a:pPr>
              <a:t>2</a:t>
            </a:fld>
            <a:endParaRPr lang="en-US"/>
          </a:p>
        </p:txBody>
      </p:sp>
      <p:sp>
        <p:nvSpPr>
          <p:cNvPr id="3" name="TextBox 2">
            <a:extLst>
              <a:ext uri="{FF2B5EF4-FFF2-40B4-BE49-F238E27FC236}">
                <a16:creationId xmlns:a16="http://schemas.microsoft.com/office/drawing/2014/main" id="{36A4448A-408F-7CA5-E9BE-F52CBAF1F614}"/>
              </a:ext>
            </a:extLst>
          </p:cNvPr>
          <p:cNvSpPr txBox="1"/>
          <p:nvPr/>
        </p:nvSpPr>
        <p:spPr>
          <a:xfrm>
            <a:off x="521209" y="905938"/>
            <a:ext cx="11429999"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Unsupervised machine learning algorithms learn patterns from data without label</a:t>
            </a:r>
          </a:p>
          <a:p>
            <a:pPr marL="285750" indent="-285750">
              <a:buFont typeface="Arial" panose="020B0604020202020204" pitchFamily="34" charset="0"/>
              <a:buChar char="•"/>
            </a:pPr>
            <a:r>
              <a:rPr lang="en-US" sz="2400" dirty="0"/>
              <a:t>Techniques like clustering group similar data points, while dimensionality reduction simplifies complex data while retaining key details</a:t>
            </a:r>
          </a:p>
          <a:p>
            <a:pPr marL="285750" indent="-285750">
              <a:buFont typeface="Arial" panose="020B0604020202020204" pitchFamily="34" charset="0"/>
              <a:buChar char="•"/>
            </a:pPr>
            <a:r>
              <a:rPr lang="en-US" sz="2400" dirty="0"/>
              <a:t>In this wine clustering analysis, grouping patterns are explored by applying various techniques</a:t>
            </a:r>
          </a:p>
        </p:txBody>
      </p:sp>
    </p:spTree>
    <p:extLst>
      <p:ext uri="{BB962C8B-B14F-4D97-AF65-F5344CB8AC3E}">
        <p14:creationId xmlns:p14="http://schemas.microsoft.com/office/powerpoint/2010/main" val="3050061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5E51-73AF-AB71-5EA8-7EDF8C9B098B}"/>
              </a:ext>
            </a:extLst>
          </p:cNvPr>
          <p:cNvSpPr>
            <a:spLocks noGrp="1"/>
          </p:cNvSpPr>
          <p:nvPr>
            <p:ph type="title"/>
          </p:nvPr>
        </p:nvSpPr>
        <p:spPr>
          <a:xfrm>
            <a:off x="0" y="196713"/>
            <a:ext cx="12192000" cy="426869"/>
          </a:xfrm>
        </p:spPr>
        <p:txBody>
          <a:bodyPr>
            <a:normAutofit fontScale="90000"/>
          </a:bodyPr>
          <a:lstStyle/>
          <a:p>
            <a:r>
              <a:rPr lang="en-SG" dirty="0"/>
              <a:t>Model selection and evaluation matrix</a:t>
            </a:r>
            <a:endParaRPr lang="en-US" dirty="0"/>
          </a:p>
        </p:txBody>
      </p:sp>
      <p:graphicFrame>
        <p:nvGraphicFramePr>
          <p:cNvPr id="6" name="Content Placeholder 5">
            <a:extLst>
              <a:ext uri="{FF2B5EF4-FFF2-40B4-BE49-F238E27FC236}">
                <a16:creationId xmlns:a16="http://schemas.microsoft.com/office/drawing/2014/main" id="{93DA429B-F80E-A49B-085A-F4E03F952E11}"/>
              </a:ext>
            </a:extLst>
          </p:cNvPr>
          <p:cNvGraphicFramePr>
            <a:graphicFrameLocks noGrp="1"/>
          </p:cNvGraphicFramePr>
          <p:nvPr>
            <p:ph idx="1"/>
            <p:extLst>
              <p:ext uri="{D42A27DB-BD31-4B8C-83A1-F6EECF244321}">
                <p14:modId xmlns:p14="http://schemas.microsoft.com/office/powerpoint/2010/main" val="1391996268"/>
              </p:ext>
            </p:extLst>
          </p:nvPr>
        </p:nvGraphicFramePr>
        <p:xfrm>
          <a:off x="529080" y="1455576"/>
          <a:ext cx="5556282" cy="52658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a:extLst>
              <a:ext uri="{FF2B5EF4-FFF2-40B4-BE49-F238E27FC236}">
                <a16:creationId xmlns:a16="http://schemas.microsoft.com/office/drawing/2014/main" id="{E2096D9E-F0B3-FC87-94E0-971B5AAB1E27}"/>
              </a:ext>
            </a:extLst>
          </p:cNvPr>
          <p:cNvSpPr>
            <a:spLocks noGrp="1"/>
          </p:cNvSpPr>
          <p:nvPr>
            <p:ph type="sldNum" sz="quarter" idx="11"/>
          </p:nvPr>
        </p:nvSpPr>
        <p:spPr/>
        <p:txBody>
          <a:bodyPr/>
          <a:lstStyle/>
          <a:p>
            <a:fld id="{294A09A9-5501-47C1-A89A-A340965A2BE2}" type="slidenum">
              <a:rPr lang="en-US" smtClean="0"/>
              <a:pPr/>
              <a:t>20</a:t>
            </a:fld>
            <a:endParaRPr lang="en-US" dirty="0"/>
          </a:p>
        </p:txBody>
      </p:sp>
      <p:pic>
        <p:nvPicPr>
          <p:cNvPr id="9" name="Picture 8">
            <a:extLst>
              <a:ext uri="{FF2B5EF4-FFF2-40B4-BE49-F238E27FC236}">
                <a16:creationId xmlns:a16="http://schemas.microsoft.com/office/drawing/2014/main" id="{7A3E0E29-8F89-949F-AE19-834B1AA8A1DC}"/>
              </a:ext>
            </a:extLst>
          </p:cNvPr>
          <p:cNvPicPr>
            <a:picLocks noChangeAspect="1"/>
          </p:cNvPicPr>
          <p:nvPr/>
        </p:nvPicPr>
        <p:blipFill>
          <a:blip r:embed="rId7"/>
          <a:stretch>
            <a:fillRect/>
          </a:stretch>
        </p:blipFill>
        <p:spPr>
          <a:xfrm>
            <a:off x="7169581" y="4045281"/>
            <a:ext cx="3806328" cy="2616006"/>
          </a:xfrm>
          <a:prstGeom prst="rect">
            <a:avLst/>
          </a:prstGeom>
        </p:spPr>
      </p:pic>
      <p:pic>
        <p:nvPicPr>
          <p:cNvPr id="7" name="Picture 6">
            <a:extLst>
              <a:ext uri="{FF2B5EF4-FFF2-40B4-BE49-F238E27FC236}">
                <a16:creationId xmlns:a16="http://schemas.microsoft.com/office/drawing/2014/main" id="{B05458ED-6FD5-20EA-2FA0-80BF2AC59EBF}"/>
              </a:ext>
            </a:extLst>
          </p:cNvPr>
          <p:cNvPicPr>
            <a:picLocks noChangeAspect="1"/>
          </p:cNvPicPr>
          <p:nvPr/>
        </p:nvPicPr>
        <p:blipFill>
          <a:blip r:embed="rId8"/>
          <a:stretch>
            <a:fillRect/>
          </a:stretch>
        </p:blipFill>
        <p:spPr>
          <a:xfrm>
            <a:off x="7169581" y="798546"/>
            <a:ext cx="3795691" cy="3204288"/>
          </a:xfrm>
          <a:prstGeom prst="rect">
            <a:avLst/>
          </a:prstGeom>
        </p:spPr>
      </p:pic>
      <p:sp>
        <p:nvSpPr>
          <p:cNvPr id="3" name="TextBox 2">
            <a:extLst>
              <a:ext uri="{FF2B5EF4-FFF2-40B4-BE49-F238E27FC236}">
                <a16:creationId xmlns:a16="http://schemas.microsoft.com/office/drawing/2014/main" id="{0900DFE8-0E83-CE5E-B1BD-09426FF70B37}"/>
              </a:ext>
            </a:extLst>
          </p:cNvPr>
          <p:cNvSpPr txBox="1"/>
          <p:nvPr/>
        </p:nvSpPr>
        <p:spPr>
          <a:xfrm>
            <a:off x="407782" y="856288"/>
            <a:ext cx="5677580" cy="523220"/>
          </a:xfrm>
          <a:prstGeom prst="rect">
            <a:avLst/>
          </a:prstGeom>
          <a:noFill/>
        </p:spPr>
        <p:txBody>
          <a:bodyPr wrap="square" rtlCol="0">
            <a:spAutoFit/>
          </a:bodyPr>
          <a:lstStyle/>
          <a:p>
            <a:r>
              <a:rPr lang="en-SG" sz="2800" dirty="0"/>
              <a:t>Final model: Model1 with 16 batch size </a:t>
            </a:r>
            <a:endParaRPr lang="en-US" sz="2800" dirty="0"/>
          </a:p>
        </p:txBody>
      </p:sp>
    </p:spTree>
    <p:extLst>
      <p:ext uri="{BB962C8B-B14F-4D97-AF65-F5344CB8AC3E}">
        <p14:creationId xmlns:p14="http://schemas.microsoft.com/office/powerpoint/2010/main" val="540159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9143C50-6937-DD3E-B402-4ABB2469E63E}"/>
              </a:ext>
            </a:extLst>
          </p:cNvPr>
          <p:cNvSpPr>
            <a:spLocks noGrp="1"/>
          </p:cNvSpPr>
          <p:nvPr>
            <p:ph type="sldNum" sz="quarter" idx="11"/>
          </p:nvPr>
        </p:nvSpPr>
        <p:spPr>
          <a:xfrm>
            <a:off x="9208008" y="6356350"/>
            <a:ext cx="2743200" cy="365125"/>
          </a:xfrm>
        </p:spPr>
        <p:txBody>
          <a:bodyPr anchor="ctr">
            <a:normAutofit/>
          </a:bodyPr>
          <a:lstStyle/>
          <a:p>
            <a:pPr>
              <a:spcAft>
                <a:spcPts val="600"/>
              </a:spcAft>
            </a:pPr>
            <a:fld id="{294A09A9-5501-47C1-A89A-A340965A2BE2}" type="slidenum">
              <a:rPr lang="en-US" smtClean="0"/>
              <a:pPr>
                <a:spcAft>
                  <a:spcPts val="600"/>
                </a:spcAft>
              </a:pPr>
              <a:t>21</a:t>
            </a:fld>
            <a:endParaRPr lang="en-US" dirty="0"/>
          </a:p>
        </p:txBody>
      </p:sp>
      <p:sp>
        <p:nvSpPr>
          <p:cNvPr id="6" name="Title 5">
            <a:extLst>
              <a:ext uri="{FF2B5EF4-FFF2-40B4-BE49-F238E27FC236}">
                <a16:creationId xmlns:a16="http://schemas.microsoft.com/office/drawing/2014/main" id="{31C2A228-C897-68BB-C8E9-5F612479D6B8}"/>
              </a:ext>
            </a:extLst>
          </p:cNvPr>
          <p:cNvSpPr>
            <a:spLocks noGrp="1"/>
          </p:cNvSpPr>
          <p:nvPr>
            <p:ph type="title"/>
          </p:nvPr>
        </p:nvSpPr>
        <p:spPr>
          <a:xfrm>
            <a:off x="123947" y="166443"/>
            <a:ext cx="2515141" cy="524070"/>
          </a:xfrm>
        </p:spPr>
        <p:txBody>
          <a:bodyPr>
            <a:normAutofit fontScale="90000"/>
          </a:bodyPr>
          <a:lstStyle/>
          <a:p>
            <a:r>
              <a:rPr lang="en-SG" dirty="0"/>
              <a:t>Predictions</a:t>
            </a:r>
            <a:endParaRPr lang="en-US" dirty="0"/>
          </a:p>
        </p:txBody>
      </p:sp>
      <p:sp>
        <p:nvSpPr>
          <p:cNvPr id="10" name="TextBox 9">
            <a:extLst>
              <a:ext uri="{FF2B5EF4-FFF2-40B4-BE49-F238E27FC236}">
                <a16:creationId xmlns:a16="http://schemas.microsoft.com/office/drawing/2014/main" id="{31FBFE3E-C1D2-10F3-9705-9F4FBB7372E4}"/>
              </a:ext>
            </a:extLst>
          </p:cNvPr>
          <p:cNvSpPr txBox="1"/>
          <p:nvPr/>
        </p:nvSpPr>
        <p:spPr>
          <a:xfrm>
            <a:off x="661340" y="774440"/>
            <a:ext cx="5731032" cy="2062103"/>
          </a:xfrm>
          <a:prstGeom prst="rect">
            <a:avLst/>
          </a:prstGeom>
          <a:noFill/>
          <a:ln>
            <a:noFill/>
          </a:ln>
        </p:spPr>
        <p:txBody>
          <a:bodyPr wrap="square" rtlCol="0">
            <a:spAutoFit/>
          </a:bodyPr>
          <a:lstStyle/>
          <a:p>
            <a:pPr marL="285750" indent="-285750">
              <a:buFont typeface="Arial" panose="020B0604020202020204" pitchFamily="34" charset="0"/>
              <a:buChar char="•"/>
            </a:pPr>
            <a:r>
              <a:rPr lang="en-US" sz="1600" dirty="0"/>
              <a:t>The model assigns a probability score to each possible class for each image.</a:t>
            </a:r>
          </a:p>
          <a:p>
            <a:pPr marL="285750" indent="-285750">
              <a:buFont typeface="Arial" panose="020B0604020202020204" pitchFamily="34" charset="0"/>
              <a:buChar char="•"/>
            </a:pPr>
            <a:r>
              <a:rPr lang="en-US" sz="1600" dirty="0"/>
              <a:t>For each image, the class with the highest probability score is selected as the predicted class.</a:t>
            </a:r>
          </a:p>
          <a:p>
            <a:pPr marL="285750" indent="-285750">
              <a:buFont typeface="Arial" panose="020B0604020202020204" pitchFamily="34" charset="0"/>
              <a:buChar char="•"/>
            </a:pPr>
            <a:r>
              <a:rPr lang="en-US" sz="1600" dirty="0"/>
              <a:t>If the predicted class matches the actual class of the image, a blue bar will be displayed.</a:t>
            </a:r>
          </a:p>
          <a:p>
            <a:pPr marL="285750" indent="-285750">
              <a:buFont typeface="Arial" panose="020B0604020202020204" pitchFamily="34" charset="0"/>
              <a:buChar char="•"/>
            </a:pPr>
            <a:r>
              <a:rPr lang="en-US" sz="1600" dirty="0"/>
              <a:t>If the predicted class does not match the actual class of the image a red bar will be displayed.</a:t>
            </a:r>
          </a:p>
        </p:txBody>
      </p:sp>
      <p:pic>
        <p:nvPicPr>
          <p:cNvPr id="7" name="Picture 6">
            <a:extLst>
              <a:ext uri="{FF2B5EF4-FFF2-40B4-BE49-F238E27FC236}">
                <a16:creationId xmlns:a16="http://schemas.microsoft.com/office/drawing/2014/main" id="{5478FE75-702A-6E55-E735-E7BEB85812D7}"/>
              </a:ext>
            </a:extLst>
          </p:cNvPr>
          <p:cNvPicPr>
            <a:picLocks noChangeAspect="1"/>
          </p:cNvPicPr>
          <p:nvPr/>
        </p:nvPicPr>
        <p:blipFill>
          <a:blip r:embed="rId3"/>
          <a:stretch>
            <a:fillRect/>
          </a:stretch>
        </p:blipFill>
        <p:spPr>
          <a:xfrm>
            <a:off x="6412420" y="774440"/>
            <a:ext cx="5591175" cy="4495800"/>
          </a:xfrm>
          <a:prstGeom prst="rect">
            <a:avLst/>
          </a:prstGeom>
          <a:ln>
            <a:solidFill>
              <a:schemeClr val="accent1"/>
            </a:solidFill>
          </a:ln>
        </p:spPr>
      </p:pic>
      <p:sp>
        <p:nvSpPr>
          <p:cNvPr id="11" name="TextBox 10">
            <a:extLst>
              <a:ext uri="{FF2B5EF4-FFF2-40B4-BE49-F238E27FC236}">
                <a16:creationId xmlns:a16="http://schemas.microsoft.com/office/drawing/2014/main" id="{0B970856-50C9-F64C-BAA6-8427FD2AFAE3}"/>
              </a:ext>
            </a:extLst>
          </p:cNvPr>
          <p:cNvSpPr txBox="1"/>
          <p:nvPr/>
        </p:nvSpPr>
        <p:spPr>
          <a:xfrm>
            <a:off x="661340" y="3528468"/>
            <a:ext cx="5751080" cy="3046988"/>
          </a:xfrm>
          <a:prstGeom prst="rect">
            <a:avLst/>
          </a:prstGeom>
          <a:noFill/>
          <a:ln>
            <a:noFill/>
          </a:ln>
        </p:spPr>
        <p:txBody>
          <a:bodyPr wrap="square">
            <a:spAutoFit/>
          </a:bodyPr>
          <a:lstStyle/>
          <a:p>
            <a:pPr marL="285750" indent="-285750">
              <a:buFont typeface="Arial" panose="020B0604020202020204" pitchFamily="34" charset="0"/>
              <a:buChar char="•"/>
            </a:pPr>
            <a:r>
              <a:rPr lang="en-US" sz="1600" dirty="0"/>
              <a:t>Explored Fashion MNIST data, visualized intensity distributions, scaled and encoded data, used data augmentation.</a:t>
            </a:r>
          </a:p>
          <a:p>
            <a:r>
              <a:rPr lang="en-US" sz="1600" dirty="0"/>
              <a:t> </a:t>
            </a:r>
          </a:p>
          <a:p>
            <a:pPr marL="285750" indent="-285750">
              <a:buFont typeface="Arial" panose="020B0604020202020204" pitchFamily="34" charset="0"/>
              <a:buChar char="•"/>
            </a:pPr>
            <a:r>
              <a:rPr lang="en-US" sz="1600" dirty="0"/>
              <a:t>Tried two CNN architectures with varied batch sizes, optimizing with learning rate reductions.</a:t>
            </a:r>
          </a:p>
          <a:p>
            <a:endParaRPr lang="en-US" sz="1600" dirty="0"/>
          </a:p>
          <a:p>
            <a:pPr marL="285750" indent="-285750">
              <a:buFont typeface="Arial" panose="020B0604020202020204" pitchFamily="34" charset="0"/>
              <a:buChar char="•"/>
            </a:pPr>
            <a:r>
              <a:rPr lang="en-US" sz="1600" dirty="0"/>
              <a:t>Model 1 excelled in accuracy, loss, and no overfitting. Its consistent performance, lower test loss, and accurate predictions led to final selection.</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Demonstrated effectiveness of CNN architecture in precise classification of Fashion MNIST items.</a:t>
            </a:r>
          </a:p>
        </p:txBody>
      </p:sp>
      <p:sp>
        <p:nvSpPr>
          <p:cNvPr id="13" name="Title 5">
            <a:extLst>
              <a:ext uri="{FF2B5EF4-FFF2-40B4-BE49-F238E27FC236}">
                <a16:creationId xmlns:a16="http://schemas.microsoft.com/office/drawing/2014/main" id="{CFFF3405-793D-F494-495D-7A0D87C9F521}"/>
              </a:ext>
            </a:extLst>
          </p:cNvPr>
          <p:cNvSpPr txBox="1">
            <a:spLocks/>
          </p:cNvSpPr>
          <p:nvPr/>
        </p:nvSpPr>
        <p:spPr>
          <a:xfrm>
            <a:off x="0" y="3004398"/>
            <a:ext cx="2668387" cy="524070"/>
          </a:xfrm>
          <a:prstGeom prst="rect">
            <a:avLst/>
          </a:prstGeom>
        </p:spPr>
        <p:txBody>
          <a:bodyPr vert="horz" lIns="91440" tIns="45720" rIns="91440" bIns="45720" rtlCol="0" anchor="ctr">
            <a:normAutofit fontScale="82500" lnSpcReduction="20000"/>
          </a:bodyPr>
          <a:lstStyle>
            <a:lvl1pPr algn="ctr" defTabSz="914400" rtl="0" eaLnBrk="1" latinLnBrk="0" hangingPunct="1">
              <a:lnSpc>
                <a:spcPct val="90000"/>
              </a:lnSpc>
              <a:spcBef>
                <a:spcPct val="0"/>
              </a:spcBef>
              <a:buNone/>
              <a:defRPr sz="4400" kern="1200">
                <a:solidFill>
                  <a:schemeClr val="accent3"/>
                </a:solidFill>
                <a:latin typeface="Baskerville" panose="02020502070401020303" pitchFamily="18" charset="0"/>
                <a:ea typeface="Baskerville" panose="02020502070401020303" pitchFamily="18" charset="0"/>
                <a:cs typeface="+mj-cs"/>
              </a:defRPr>
            </a:lvl1pPr>
          </a:lstStyle>
          <a:p>
            <a:r>
              <a:rPr lang="en-SG" dirty="0"/>
              <a:t>Conclusions</a:t>
            </a:r>
            <a:endParaRPr lang="en-US" dirty="0"/>
          </a:p>
        </p:txBody>
      </p:sp>
      <p:pic>
        <p:nvPicPr>
          <p:cNvPr id="4" name="Picture 3">
            <a:extLst>
              <a:ext uri="{FF2B5EF4-FFF2-40B4-BE49-F238E27FC236}">
                <a16:creationId xmlns:a16="http://schemas.microsoft.com/office/drawing/2014/main" id="{0914F268-6009-768F-B7C9-274B7EE47E10}"/>
              </a:ext>
            </a:extLst>
          </p:cNvPr>
          <p:cNvPicPr>
            <a:picLocks noChangeAspect="1"/>
          </p:cNvPicPr>
          <p:nvPr/>
        </p:nvPicPr>
        <p:blipFill>
          <a:blip r:embed="rId4"/>
          <a:stretch>
            <a:fillRect/>
          </a:stretch>
        </p:blipFill>
        <p:spPr>
          <a:xfrm>
            <a:off x="8042016" y="5291806"/>
            <a:ext cx="2626806" cy="1283650"/>
          </a:xfrm>
          <a:prstGeom prst="rect">
            <a:avLst/>
          </a:prstGeom>
        </p:spPr>
      </p:pic>
    </p:spTree>
    <p:extLst>
      <p:ext uri="{BB962C8B-B14F-4D97-AF65-F5344CB8AC3E}">
        <p14:creationId xmlns:p14="http://schemas.microsoft.com/office/powerpoint/2010/main" val="35642946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EB5DC-8C2B-5750-6E12-9A35C0FFBA00}"/>
              </a:ext>
            </a:extLst>
          </p:cNvPr>
          <p:cNvSpPr>
            <a:spLocks noGrp="1"/>
          </p:cNvSpPr>
          <p:nvPr>
            <p:ph type="title"/>
          </p:nvPr>
        </p:nvSpPr>
        <p:spPr>
          <a:xfrm>
            <a:off x="4491609" y="2611755"/>
            <a:ext cx="2852928" cy="1088136"/>
          </a:xfrm>
        </p:spPr>
        <p:txBody>
          <a:bodyPr/>
          <a:lstStyle/>
          <a:p>
            <a:r>
              <a:rPr lang="en-US" dirty="0"/>
              <a:t>Thank you</a:t>
            </a:r>
          </a:p>
        </p:txBody>
      </p:sp>
      <p:sp>
        <p:nvSpPr>
          <p:cNvPr id="5" name="Content Placeholder 4">
            <a:extLst>
              <a:ext uri="{FF2B5EF4-FFF2-40B4-BE49-F238E27FC236}">
                <a16:creationId xmlns:a16="http://schemas.microsoft.com/office/drawing/2014/main" id="{AAF5CF3F-E5EF-5769-3F83-24ADB4412BBF}"/>
              </a:ext>
            </a:extLst>
          </p:cNvPr>
          <p:cNvSpPr>
            <a:spLocks noGrp="1"/>
          </p:cNvSpPr>
          <p:nvPr>
            <p:ph idx="1"/>
          </p:nvPr>
        </p:nvSpPr>
        <p:spPr>
          <a:xfrm>
            <a:off x="5180266" y="3564255"/>
            <a:ext cx="1475613" cy="655320"/>
          </a:xfrm>
        </p:spPr>
        <p:txBody>
          <a:bodyPr>
            <a:normAutofit fontScale="85000" lnSpcReduction="10000"/>
          </a:bodyPr>
          <a:lstStyle/>
          <a:p>
            <a:r>
              <a:rPr lang="en-SG" dirty="0"/>
              <a:t>S</a:t>
            </a:r>
            <a:r>
              <a:rPr lang="en-US" dirty="0"/>
              <a:t>unil Kumar</a:t>
            </a:r>
          </a:p>
        </p:txBody>
      </p:sp>
    </p:spTree>
    <p:extLst>
      <p:ext uri="{BB962C8B-B14F-4D97-AF65-F5344CB8AC3E}">
        <p14:creationId xmlns:p14="http://schemas.microsoft.com/office/powerpoint/2010/main" val="2790251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503237" y="196304"/>
            <a:ext cx="5775838" cy="958034"/>
          </a:xfrm>
        </p:spPr>
        <p:txBody>
          <a:bodyPr>
            <a:normAutofit/>
          </a:bodyPr>
          <a:lstStyle/>
          <a:p>
            <a:pPr algn="ctr"/>
            <a:r>
              <a:rPr lang="en-SG" dirty="0">
                <a:solidFill>
                  <a:schemeClr val="accent3"/>
                </a:solidFill>
                <a:latin typeface="Baskerville Old Face" panose="02020602080505020303" pitchFamily="18" charset="77"/>
                <a:cs typeface="Calibri Light"/>
              </a:rPr>
              <a:t>Data </a:t>
            </a:r>
            <a:r>
              <a:rPr lang="en-SG" dirty="0">
                <a:latin typeface="Baskerville Old Face" panose="02020602080505020303" pitchFamily="18" charset="77"/>
                <a:cs typeface="Calibri Light"/>
              </a:rPr>
              <a:t>visualization</a:t>
            </a:r>
            <a:endParaRPr lang="en-US" dirty="0">
              <a:solidFill>
                <a:schemeClr val="accent3"/>
              </a:solidFill>
              <a:latin typeface="Baskerville Old Face" panose="02020602080505020303" pitchFamily="18" charset="77"/>
            </a:endParaRPr>
          </a:p>
        </p:txBody>
      </p:sp>
      <p:sp>
        <p:nvSpPr>
          <p:cNvPr id="6" name="Slide Number Placeholder 5">
            <a:extLst>
              <a:ext uri="{FF2B5EF4-FFF2-40B4-BE49-F238E27FC236}">
                <a16:creationId xmlns:a16="http://schemas.microsoft.com/office/drawing/2014/main" id="{662884A3-BD82-0FC6-A582-54DD17DBCB4A}"/>
              </a:ext>
            </a:extLst>
          </p:cNvPr>
          <p:cNvSpPr>
            <a:spLocks noGrp="1"/>
          </p:cNvSpPr>
          <p:nvPr>
            <p:ph type="sldNum" sz="quarter" idx="12"/>
          </p:nvPr>
        </p:nvSpPr>
        <p:spPr/>
        <p:txBody>
          <a:bodyPr/>
          <a:lstStyle/>
          <a:p>
            <a:fld id="{294A09A9-5501-47C1-A89A-A340965A2BE2}" type="slidenum">
              <a:rPr lang="en-US" smtClean="0"/>
              <a:t>3</a:t>
            </a:fld>
            <a:endParaRPr lang="en-US" dirty="0"/>
          </a:p>
        </p:txBody>
      </p:sp>
      <p:pic>
        <p:nvPicPr>
          <p:cNvPr id="4" name="Picture 3">
            <a:extLst>
              <a:ext uri="{FF2B5EF4-FFF2-40B4-BE49-F238E27FC236}">
                <a16:creationId xmlns:a16="http://schemas.microsoft.com/office/drawing/2014/main" id="{58484FC0-0636-7607-E29B-8BCD6BCF48CA}"/>
              </a:ext>
            </a:extLst>
          </p:cNvPr>
          <p:cNvPicPr>
            <a:picLocks noChangeAspect="1"/>
          </p:cNvPicPr>
          <p:nvPr/>
        </p:nvPicPr>
        <p:blipFill>
          <a:blip r:embed="rId3"/>
          <a:stretch>
            <a:fillRect/>
          </a:stretch>
        </p:blipFill>
        <p:spPr>
          <a:xfrm>
            <a:off x="4378826" y="3150923"/>
            <a:ext cx="2704603" cy="2813029"/>
          </a:xfrm>
          <a:prstGeom prst="rect">
            <a:avLst/>
          </a:prstGeom>
        </p:spPr>
      </p:pic>
      <p:sp>
        <p:nvSpPr>
          <p:cNvPr id="8" name="TextBox 7">
            <a:extLst>
              <a:ext uri="{FF2B5EF4-FFF2-40B4-BE49-F238E27FC236}">
                <a16:creationId xmlns:a16="http://schemas.microsoft.com/office/drawing/2014/main" id="{C43706FE-1A19-8DD5-4315-1911C7C28576}"/>
              </a:ext>
            </a:extLst>
          </p:cNvPr>
          <p:cNvSpPr txBox="1"/>
          <p:nvPr/>
        </p:nvSpPr>
        <p:spPr>
          <a:xfrm>
            <a:off x="169668" y="911796"/>
            <a:ext cx="6326597" cy="2062103"/>
          </a:xfrm>
          <a:prstGeom prst="rect">
            <a:avLst/>
          </a:prstGeom>
          <a:noFill/>
          <a:ln>
            <a:noFill/>
          </a:ln>
        </p:spPr>
        <p:txBody>
          <a:bodyPr wrap="square" rtlCol="0">
            <a:spAutoFit/>
          </a:bodyPr>
          <a:lstStyle/>
          <a:p>
            <a:pPr marL="285750" indent="-285750">
              <a:buFont typeface="Arial" panose="020B0604020202020204" pitchFamily="34" charset="0"/>
              <a:buChar char="•"/>
            </a:pPr>
            <a:r>
              <a:rPr lang="en-US" sz="1600" dirty="0">
                <a:latin typeface="Gill Sans Nova Light" panose="020B0302020104020203" pitchFamily="34" charset="0"/>
                <a:cs typeface="Gill Sans Light" panose="020B0302020104020203" pitchFamily="34" charset="-79"/>
              </a:rPr>
              <a:t>This analysis consists of a range of visualizations aimed at investigating frequencies, correlations, comparisons, and various other insights</a:t>
            </a:r>
          </a:p>
          <a:p>
            <a:pPr marL="285750" indent="-285750">
              <a:buFont typeface="Arial" panose="020B0604020202020204" pitchFamily="34" charset="0"/>
              <a:buChar char="•"/>
            </a:pPr>
            <a:r>
              <a:rPr lang="en-US" sz="1600" dirty="0">
                <a:latin typeface="Gill Sans Nova Light" panose="020B0302020104020203" pitchFamily="34" charset="0"/>
                <a:cs typeface="Gill Sans Light" panose="020B0302020104020203" pitchFamily="34" charset="-79"/>
              </a:rPr>
              <a:t>The known distribution across wine classes is as follows: </a:t>
            </a:r>
          </a:p>
          <a:p>
            <a:pPr marL="742950" lvl="1" indent="-285750">
              <a:buFont typeface="Arial" panose="020B0604020202020204" pitchFamily="34" charset="0"/>
              <a:buChar char="•"/>
            </a:pPr>
            <a:r>
              <a:rPr lang="en-US" sz="1600" dirty="0">
                <a:latin typeface="Gill Sans Nova Light" panose="020B0302020104020203" pitchFamily="34" charset="0"/>
                <a:cs typeface="Gill Sans Light" panose="020B0302020104020203" pitchFamily="34" charset="-79"/>
              </a:rPr>
              <a:t>class1 33.1%, class2 39.9% and class 3 with 27% of counts.</a:t>
            </a:r>
          </a:p>
          <a:p>
            <a:pPr marL="285750" indent="-285750">
              <a:buFont typeface="Arial" panose="020B0604020202020204" pitchFamily="34" charset="0"/>
              <a:buChar char="•"/>
            </a:pPr>
            <a:r>
              <a:rPr lang="en-US" sz="1600" dirty="0">
                <a:latin typeface="Gill Sans Nova Light" panose="020B0302020104020203" pitchFamily="34" charset="0"/>
                <a:cs typeface="Gill Sans Light" panose="020B0302020104020203" pitchFamily="34" charset="-79"/>
              </a:rPr>
              <a:t>This showcases the distinct wine classes distributions in Violin plots, Box plots and Histograms</a:t>
            </a:r>
          </a:p>
          <a:p>
            <a:pPr marL="285750" indent="-285750">
              <a:buFont typeface="Arial" panose="020B0604020202020204" pitchFamily="34" charset="0"/>
              <a:buChar char="•"/>
            </a:pPr>
            <a:r>
              <a:rPr lang="en-US" sz="1600" dirty="0"/>
              <a:t>The strongest correlation observed is between Total Phenols and Flavonoids, with a correlation coefficient of 0.86. </a:t>
            </a:r>
          </a:p>
        </p:txBody>
      </p:sp>
      <p:pic>
        <p:nvPicPr>
          <p:cNvPr id="19" name="Picture 18">
            <a:extLst>
              <a:ext uri="{FF2B5EF4-FFF2-40B4-BE49-F238E27FC236}">
                <a16:creationId xmlns:a16="http://schemas.microsoft.com/office/drawing/2014/main" id="{8965C113-6E26-E454-9DC6-2D57F2795DA8}"/>
              </a:ext>
            </a:extLst>
          </p:cNvPr>
          <p:cNvPicPr>
            <a:picLocks noChangeAspect="1"/>
          </p:cNvPicPr>
          <p:nvPr/>
        </p:nvPicPr>
        <p:blipFill>
          <a:blip r:embed="rId4"/>
          <a:stretch>
            <a:fillRect/>
          </a:stretch>
        </p:blipFill>
        <p:spPr>
          <a:xfrm>
            <a:off x="169668" y="3145135"/>
            <a:ext cx="4288821" cy="3382737"/>
          </a:xfrm>
          <a:prstGeom prst="rect">
            <a:avLst/>
          </a:prstGeom>
          <a:ln>
            <a:solidFill>
              <a:schemeClr val="tx1"/>
            </a:solidFill>
          </a:ln>
        </p:spPr>
      </p:pic>
      <p:grpSp>
        <p:nvGrpSpPr>
          <p:cNvPr id="14" name="Group 13">
            <a:extLst>
              <a:ext uri="{FF2B5EF4-FFF2-40B4-BE49-F238E27FC236}">
                <a16:creationId xmlns:a16="http://schemas.microsoft.com/office/drawing/2014/main" id="{8D822DE7-3851-14BA-9A30-3FB1ECC27588}"/>
              </a:ext>
            </a:extLst>
          </p:cNvPr>
          <p:cNvGrpSpPr/>
          <p:nvPr/>
        </p:nvGrpSpPr>
        <p:grpSpPr>
          <a:xfrm>
            <a:off x="6842063" y="593798"/>
            <a:ext cx="4920060" cy="2841327"/>
            <a:chOff x="6842063" y="593798"/>
            <a:chExt cx="4920060" cy="2841327"/>
          </a:xfrm>
        </p:grpSpPr>
        <p:pic>
          <p:nvPicPr>
            <p:cNvPr id="7" name="Picture 6">
              <a:extLst>
                <a:ext uri="{FF2B5EF4-FFF2-40B4-BE49-F238E27FC236}">
                  <a16:creationId xmlns:a16="http://schemas.microsoft.com/office/drawing/2014/main" id="{A5F8BEBC-C848-3EA5-0D08-CCB76B46496F}"/>
                </a:ext>
              </a:extLst>
            </p:cNvPr>
            <p:cNvPicPr>
              <a:picLocks noChangeAspect="1"/>
            </p:cNvPicPr>
            <p:nvPr/>
          </p:nvPicPr>
          <p:blipFill>
            <a:blip r:embed="rId5"/>
            <a:stretch>
              <a:fillRect/>
            </a:stretch>
          </p:blipFill>
          <p:spPr>
            <a:xfrm>
              <a:off x="6842063" y="593798"/>
              <a:ext cx="4920060" cy="1446245"/>
            </a:xfrm>
            <a:prstGeom prst="rect">
              <a:avLst/>
            </a:prstGeom>
            <a:ln>
              <a:noFill/>
            </a:ln>
          </p:spPr>
        </p:pic>
        <p:pic>
          <p:nvPicPr>
            <p:cNvPr id="5" name="Picture 4">
              <a:extLst>
                <a:ext uri="{FF2B5EF4-FFF2-40B4-BE49-F238E27FC236}">
                  <a16:creationId xmlns:a16="http://schemas.microsoft.com/office/drawing/2014/main" id="{6197470E-7D41-73F7-9DDC-22459D075B51}"/>
                </a:ext>
              </a:extLst>
            </p:cNvPr>
            <p:cNvPicPr>
              <a:picLocks noChangeAspect="1"/>
            </p:cNvPicPr>
            <p:nvPr/>
          </p:nvPicPr>
          <p:blipFill>
            <a:blip r:embed="rId6"/>
            <a:stretch>
              <a:fillRect/>
            </a:stretch>
          </p:blipFill>
          <p:spPr>
            <a:xfrm>
              <a:off x="6842063" y="2040043"/>
              <a:ext cx="4920060" cy="1395082"/>
            </a:xfrm>
            <a:prstGeom prst="rect">
              <a:avLst/>
            </a:prstGeom>
          </p:spPr>
        </p:pic>
      </p:grpSp>
      <p:grpSp>
        <p:nvGrpSpPr>
          <p:cNvPr id="15" name="Group 14">
            <a:extLst>
              <a:ext uri="{FF2B5EF4-FFF2-40B4-BE49-F238E27FC236}">
                <a16:creationId xmlns:a16="http://schemas.microsoft.com/office/drawing/2014/main" id="{58F47357-73FB-E30B-E3C0-2DE62BF6135F}"/>
              </a:ext>
            </a:extLst>
          </p:cNvPr>
          <p:cNvGrpSpPr/>
          <p:nvPr/>
        </p:nvGrpSpPr>
        <p:grpSpPr>
          <a:xfrm>
            <a:off x="6861745" y="3537364"/>
            <a:ext cx="4900379" cy="2846572"/>
            <a:chOff x="6861745" y="3537364"/>
            <a:chExt cx="4900379" cy="2846572"/>
          </a:xfrm>
        </p:grpSpPr>
        <p:pic>
          <p:nvPicPr>
            <p:cNvPr id="10" name="Picture 9">
              <a:extLst>
                <a:ext uri="{FF2B5EF4-FFF2-40B4-BE49-F238E27FC236}">
                  <a16:creationId xmlns:a16="http://schemas.microsoft.com/office/drawing/2014/main" id="{F051734F-0317-F67B-3244-A65FC01F5A43}"/>
                </a:ext>
              </a:extLst>
            </p:cNvPr>
            <p:cNvPicPr>
              <a:picLocks noChangeAspect="1"/>
            </p:cNvPicPr>
            <p:nvPr/>
          </p:nvPicPr>
          <p:blipFill>
            <a:blip r:embed="rId7"/>
            <a:stretch>
              <a:fillRect/>
            </a:stretch>
          </p:blipFill>
          <p:spPr>
            <a:xfrm>
              <a:off x="6861746" y="3537364"/>
              <a:ext cx="4900378" cy="1423904"/>
            </a:xfrm>
            <a:prstGeom prst="rect">
              <a:avLst/>
            </a:prstGeom>
          </p:spPr>
        </p:pic>
        <p:pic>
          <p:nvPicPr>
            <p:cNvPr id="12" name="Picture 11">
              <a:extLst>
                <a:ext uri="{FF2B5EF4-FFF2-40B4-BE49-F238E27FC236}">
                  <a16:creationId xmlns:a16="http://schemas.microsoft.com/office/drawing/2014/main" id="{B16F5A71-BF9B-2D9C-81D1-4C5CCAF637A2}"/>
                </a:ext>
              </a:extLst>
            </p:cNvPr>
            <p:cNvPicPr>
              <a:picLocks noChangeAspect="1"/>
            </p:cNvPicPr>
            <p:nvPr/>
          </p:nvPicPr>
          <p:blipFill>
            <a:blip r:embed="rId8"/>
            <a:stretch>
              <a:fillRect/>
            </a:stretch>
          </p:blipFill>
          <p:spPr>
            <a:xfrm>
              <a:off x="6861745" y="4960032"/>
              <a:ext cx="4900378" cy="1423904"/>
            </a:xfrm>
            <a:prstGeom prst="rect">
              <a:avLst/>
            </a:prstGeom>
          </p:spPr>
        </p:pic>
      </p:grpSp>
    </p:spTree>
    <p:extLst>
      <p:ext uri="{BB962C8B-B14F-4D97-AF65-F5344CB8AC3E}">
        <p14:creationId xmlns:p14="http://schemas.microsoft.com/office/powerpoint/2010/main" val="2039163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317240" y="95677"/>
            <a:ext cx="4458289" cy="1049724"/>
          </a:xfrm>
        </p:spPr>
        <p:txBody>
          <a:bodyPr>
            <a:normAutofit fontScale="90000"/>
          </a:bodyPr>
          <a:lstStyle/>
          <a:p>
            <a:pPr algn="ctr"/>
            <a:r>
              <a:rPr lang="en-SG" dirty="0">
                <a:solidFill>
                  <a:schemeClr val="accent3"/>
                </a:solidFill>
                <a:latin typeface="Baskerville Old Face" panose="02020602080505020303" pitchFamily="18" charset="77"/>
                <a:cs typeface="Calibri Light"/>
              </a:rPr>
              <a:t>Data pre-processing</a:t>
            </a:r>
            <a:endParaRPr lang="en-US" dirty="0">
              <a:solidFill>
                <a:schemeClr val="accent3"/>
              </a:solidFill>
              <a:latin typeface="Baskerville Old Face" panose="02020602080505020303" pitchFamily="18" charset="77"/>
            </a:endParaRPr>
          </a:p>
        </p:txBody>
      </p:sp>
      <p:sp>
        <p:nvSpPr>
          <p:cNvPr id="6" name="Slide Number Placeholder 5">
            <a:extLst>
              <a:ext uri="{FF2B5EF4-FFF2-40B4-BE49-F238E27FC236}">
                <a16:creationId xmlns:a16="http://schemas.microsoft.com/office/drawing/2014/main" id="{662884A3-BD82-0FC6-A582-54DD17DBCB4A}"/>
              </a:ext>
            </a:extLst>
          </p:cNvPr>
          <p:cNvSpPr>
            <a:spLocks noGrp="1"/>
          </p:cNvSpPr>
          <p:nvPr>
            <p:ph type="sldNum" sz="quarter" idx="12"/>
          </p:nvPr>
        </p:nvSpPr>
        <p:spPr/>
        <p:txBody>
          <a:bodyPr/>
          <a:lstStyle/>
          <a:p>
            <a:fld id="{294A09A9-5501-47C1-A89A-A340965A2BE2}" type="slidenum">
              <a:rPr lang="en-US" smtClean="0"/>
              <a:t>4</a:t>
            </a:fld>
            <a:endParaRPr lang="en-US" dirty="0"/>
          </a:p>
        </p:txBody>
      </p:sp>
      <p:graphicFrame>
        <p:nvGraphicFramePr>
          <p:cNvPr id="11" name="Diagram 10">
            <a:extLst>
              <a:ext uri="{FF2B5EF4-FFF2-40B4-BE49-F238E27FC236}">
                <a16:creationId xmlns:a16="http://schemas.microsoft.com/office/drawing/2014/main" id="{3884E9C5-E1F8-C8A6-0685-C23F15355812}"/>
              </a:ext>
            </a:extLst>
          </p:cNvPr>
          <p:cNvGraphicFramePr/>
          <p:nvPr>
            <p:extLst>
              <p:ext uri="{D42A27DB-BD31-4B8C-83A1-F6EECF244321}">
                <p14:modId xmlns:p14="http://schemas.microsoft.com/office/powerpoint/2010/main" val="887660980"/>
              </p:ext>
            </p:extLst>
          </p:nvPr>
        </p:nvGraphicFramePr>
        <p:xfrm>
          <a:off x="563894" y="913124"/>
          <a:ext cx="10985241" cy="26838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6E7B0BA4-F622-C28C-B7F3-26874F8BFFB9}"/>
              </a:ext>
            </a:extLst>
          </p:cNvPr>
          <p:cNvPicPr>
            <a:picLocks noChangeAspect="1"/>
          </p:cNvPicPr>
          <p:nvPr/>
        </p:nvPicPr>
        <p:blipFill>
          <a:blip r:embed="rId8"/>
          <a:stretch>
            <a:fillRect/>
          </a:stretch>
        </p:blipFill>
        <p:spPr>
          <a:xfrm>
            <a:off x="939950" y="5211321"/>
            <a:ext cx="2510793" cy="1523010"/>
          </a:xfrm>
          <a:prstGeom prst="rect">
            <a:avLst/>
          </a:prstGeom>
        </p:spPr>
      </p:pic>
      <p:pic>
        <p:nvPicPr>
          <p:cNvPr id="9" name="Picture 8">
            <a:extLst>
              <a:ext uri="{FF2B5EF4-FFF2-40B4-BE49-F238E27FC236}">
                <a16:creationId xmlns:a16="http://schemas.microsoft.com/office/drawing/2014/main" id="{BC2F6177-1B74-6C55-E6A8-77E23CAF0D9F}"/>
              </a:ext>
            </a:extLst>
          </p:cNvPr>
          <p:cNvPicPr>
            <a:picLocks noChangeAspect="1"/>
          </p:cNvPicPr>
          <p:nvPr/>
        </p:nvPicPr>
        <p:blipFill>
          <a:blip r:embed="rId9"/>
          <a:stretch>
            <a:fillRect/>
          </a:stretch>
        </p:blipFill>
        <p:spPr>
          <a:xfrm>
            <a:off x="912513" y="3676261"/>
            <a:ext cx="2538230" cy="1380931"/>
          </a:xfrm>
          <a:prstGeom prst="rect">
            <a:avLst/>
          </a:prstGeom>
        </p:spPr>
      </p:pic>
      <p:pic>
        <p:nvPicPr>
          <p:cNvPr id="12" name="Picture 11">
            <a:extLst>
              <a:ext uri="{FF2B5EF4-FFF2-40B4-BE49-F238E27FC236}">
                <a16:creationId xmlns:a16="http://schemas.microsoft.com/office/drawing/2014/main" id="{32D72F72-957C-8C8C-4239-661AC2D8E231}"/>
              </a:ext>
            </a:extLst>
          </p:cNvPr>
          <p:cNvPicPr>
            <a:picLocks noChangeAspect="1"/>
          </p:cNvPicPr>
          <p:nvPr/>
        </p:nvPicPr>
        <p:blipFill>
          <a:blip r:embed="rId10"/>
          <a:stretch>
            <a:fillRect/>
          </a:stretch>
        </p:blipFill>
        <p:spPr>
          <a:xfrm>
            <a:off x="7965390" y="3796368"/>
            <a:ext cx="3583745" cy="2742544"/>
          </a:xfrm>
          <a:prstGeom prst="rect">
            <a:avLst/>
          </a:prstGeom>
        </p:spPr>
      </p:pic>
      <p:pic>
        <p:nvPicPr>
          <p:cNvPr id="14" name="Picture 13">
            <a:extLst>
              <a:ext uri="{FF2B5EF4-FFF2-40B4-BE49-F238E27FC236}">
                <a16:creationId xmlns:a16="http://schemas.microsoft.com/office/drawing/2014/main" id="{35DBE970-6628-1D98-6B46-53BF9024C565}"/>
              </a:ext>
            </a:extLst>
          </p:cNvPr>
          <p:cNvPicPr>
            <a:picLocks noChangeAspect="1"/>
          </p:cNvPicPr>
          <p:nvPr/>
        </p:nvPicPr>
        <p:blipFill>
          <a:blip r:embed="rId11"/>
          <a:stretch>
            <a:fillRect/>
          </a:stretch>
        </p:blipFill>
        <p:spPr>
          <a:xfrm>
            <a:off x="5284896" y="3676261"/>
            <a:ext cx="2278421" cy="928564"/>
          </a:xfrm>
          <a:prstGeom prst="rect">
            <a:avLst/>
          </a:prstGeom>
          <a:ln>
            <a:solidFill>
              <a:schemeClr val="accent1"/>
            </a:solidFill>
          </a:ln>
        </p:spPr>
      </p:pic>
      <p:sp>
        <p:nvSpPr>
          <p:cNvPr id="15" name="TextBox 14">
            <a:extLst>
              <a:ext uri="{FF2B5EF4-FFF2-40B4-BE49-F238E27FC236}">
                <a16:creationId xmlns:a16="http://schemas.microsoft.com/office/drawing/2014/main" id="{C2428A09-EFB6-7A27-2C9A-402113367F4B}"/>
              </a:ext>
            </a:extLst>
          </p:cNvPr>
          <p:cNvSpPr txBox="1"/>
          <p:nvPr/>
        </p:nvSpPr>
        <p:spPr>
          <a:xfrm>
            <a:off x="3383237" y="4092968"/>
            <a:ext cx="1222311" cy="369332"/>
          </a:xfrm>
          <a:prstGeom prst="rect">
            <a:avLst/>
          </a:prstGeom>
          <a:noFill/>
        </p:spPr>
        <p:txBody>
          <a:bodyPr wrap="square" rtlCol="0">
            <a:spAutoFit/>
          </a:bodyPr>
          <a:lstStyle/>
          <a:p>
            <a:r>
              <a:rPr lang="en-SG" dirty="0"/>
              <a:t>before</a:t>
            </a:r>
            <a:endParaRPr lang="en-US" dirty="0"/>
          </a:p>
        </p:txBody>
      </p:sp>
      <p:sp>
        <p:nvSpPr>
          <p:cNvPr id="16" name="TextBox 15">
            <a:extLst>
              <a:ext uri="{FF2B5EF4-FFF2-40B4-BE49-F238E27FC236}">
                <a16:creationId xmlns:a16="http://schemas.microsoft.com/office/drawing/2014/main" id="{4ACF7ECA-F5B3-3AF8-AF09-EE5F0F30D310}"/>
              </a:ext>
            </a:extLst>
          </p:cNvPr>
          <p:cNvSpPr txBox="1"/>
          <p:nvPr/>
        </p:nvSpPr>
        <p:spPr>
          <a:xfrm>
            <a:off x="3450743" y="5760210"/>
            <a:ext cx="677916" cy="369332"/>
          </a:xfrm>
          <a:prstGeom prst="rect">
            <a:avLst/>
          </a:prstGeom>
          <a:noFill/>
        </p:spPr>
        <p:txBody>
          <a:bodyPr wrap="square" rtlCol="0">
            <a:spAutoFit/>
          </a:bodyPr>
          <a:lstStyle/>
          <a:p>
            <a:r>
              <a:rPr lang="en-SG" dirty="0"/>
              <a:t>after</a:t>
            </a:r>
            <a:endParaRPr lang="en-US" dirty="0"/>
          </a:p>
        </p:txBody>
      </p:sp>
      <p:pic>
        <p:nvPicPr>
          <p:cNvPr id="4" name="Picture 3">
            <a:extLst>
              <a:ext uri="{FF2B5EF4-FFF2-40B4-BE49-F238E27FC236}">
                <a16:creationId xmlns:a16="http://schemas.microsoft.com/office/drawing/2014/main" id="{85E6E471-2E44-1B2E-12C9-F64C2A77A6D5}"/>
              </a:ext>
            </a:extLst>
          </p:cNvPr>
          <p:cNvPicPr>
            <a:picLocks noChangeAspect="1"/>
          </p:cNvPicPr>
          <p:nvPr/>
        </p:nvPicPr>
        <p:blipFill>
          <a:blip r:embed="rId12"/>
          <a:stretch>
            <a:fillRect/>
          </a:stretch>
        </p:blipFill>
        <p:spPr>
          <a:xfrm>
            <a:off x="4346866" y="3676261"/>
            <a:ext cx="876190" cy="2695238"/>
          </a:xfrm>
          <a:prstGeom prst="rect">
            <a:avLst/>
          </a:prstGeom>
        </p:spPr>
      </p:pic>
    </p:spTree>
    <p:extLst>
      <p:ext uri="{BB962C8B-B14F-4D97-AF65-F5344CB8AC3E}">
        <p14:creationId xmlns:p14="http://schemas.microsoft.com/office/powerpoint/2010/main" val="196965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0" y="26602"/>
            <a:ext cx="4458289" cy="1049724"/>
          </a:xfrm>
        </p:spPr>
        <p:txBody>
          <a:bodyPr>
            <a:normAutofit/>
          </a:bodyPr>
          <a:lstStyle/>
          <a:p>
            <a:pPr algn="ctr"/>
            <a:r>
              <a:rPr lang="en-SG" dirty="0">
                <a:latin typeface="Baskerville Old Face" panose="02020602080505020303" pitchFamily="18" charset="77"/>
                <a:cs typeface="Calibri Light"/>
              </a:rPr>
              <a:t>Model building</a:t>
            </a:r>
            <a:endParaRPr lang="en-US" dirty="0">
              <a:solidFill>
                <a:schemeClr val="accent3"/>
              </a:solidFill>
              <a:latin typeface="Baskerville Old Face" panose="02020602080505020303" pitchFamily="18" charset="77"/>
            </a:endParaRPr>
          </a:p>
        </p:txBody>
      </p:sp>
      <p:sp>
        <p:nvSpPr>
          <p:cNvPr id="6" name="Slide Number Placeholder 5">
            <a:extLst>
              <a:ext uri="{FF2B5EF4-FFF2-40B4-BE49-F238E27FC236}">
                <a16:creationId xmlns:a16="http://schemas.microsoft.com/office/drawing/2014/main" id="{662884A3-BD82-0FC6-A582-54DD17DBCB4A}"/>
              </a:ext>
            </a:extLst>
          </p:cNvPr>
          <p:cNvSpPr>
            <a:spLocks noGrp="1"/>
          </p:cNvSpPr>
          <p:nvPr>
            <p:ph type="sldNum" sz="quarter" idx="12"/>
          </p:nvPr>
        </p:nvSpPr>
        <p:spPr/>
        <p:txBody>
          <a:bodyPr/>
          <a:lstStyle/>
          <a:p>
            <a:fld id="{294A09A9-5501-47C1-A89A-A340965A2BE2}" type="slidenum">
              <a:rPr lang="en-US" smtClean="0"/>
              <a:t>5</a:t>
            </a:fld>
            <a:endParaRPr lang="en-US" dirty="0"/>
          </a:p>
        </p:txBody>
      </p:sp>
      <p:graphicFrame>
        <p:nvGraphicFramePr>
          <p:cNvPr id="11" name="Diagram 10">
            <a:extLst>
              <a:ext uri="{FF2B5EF4-FFF2-40B4-BE49-F238E27FC236}">
                <a16:creationId xmlns:a16="http://schemas.microsoft.com/office/drawing/2014/main" id="{3884E9C5-E1F8-C8A6-0685-C23F15355812}"/>
              </a:ext>
            </a:extLst>
          </p:cNvPr>
          <p:cNvGraphicFramePr/>
          <p:nvPr>
            <p:extLst>
              <p:ext uri="{D42A27DB-BD31-4B8C-83A1-F6EECF244321}">
                <p14:modId xmlns:p14="http://schemas.microsoft.com/office/powerpoint/2010/main" val="1207759491"/>
              </p:ext>
            </p:extLst>
          </p:nvPr>
        </p:nvGraphicFramePr>
        <p:xfrm>
          <a:off x="173372" y="979716"/>
          <a:ext cx="11845255" cy="16557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309A38F3-6E6E-D308-0EF5-1B7E8F8D777E}"/>
              </a:ext>
            </a:extLst>
          </p:cNvPr>
          <p:cNvPicPr>
            <a:picLocks noChangeAspect="1"/>
          </p:cNvPicPr>
          <p:nvPr/>
        </p:nvPicPr>
        <p:blipFill>
          <a:blip r:embed="rId8"/>
          <a:stretch>
            <a:fillRect/>
          </a:stretch>
        </p:blipFill>
        <p:spPr>
          <a:xfrm>
            <a:off x="462423" y="2635492"/>
            <a:ext cx="2874997" cy="1913766"/>
          </a:xfrm>
          <a:prstGeom prst="rect">
            <a:avLst/>
          </a:prstGeom>
        </p:spPr>
      </p:pic>
      <p:pic>
        <p:nvPicPr>
          <p:cNvPr id="9" name="Picture 8">
            <a:extLst>
              <a:ext uri="{FF2B5EF4-FFF2-40B4-BE49-F238E27FC236}">
                <a16:creationId xmlns:a16="http://schemas.microsoft.com/office/drawing/2014/main" id="{BF5C8CAB-5162-7153-C3B7-ADDA42A607ED}"/>
              </a:ext>
            </a:extLst>
          </p:cNvPr>
          <p:cNvPicPr>
            <a:picLocks noChangeAspect="1"/>
          </p:cNvPicPr>
          <p:nvPr/>
        </p:nvPicPr>
        <p:blipFill>
          <a:blip r:embed="rId9"/>
          <a:stretch>
            <a:fillRect/>
          </a:stretch>
        </p:blipFill>
        <p:spPr>
          <a:xfrm>
            <a:off x="240792" y="4539103"/>
            <a:ext cx="3433529" cy="2172217"/>
          </a:xfrm>
          <a:prstGeom prst="rect">
            <a:avLst/>
          </a:prstGeom>
        </p:spPr>
      </p:pic>
      <p:pic>
        <p:nvPicPr>
          <p:cNvPr id="12" name="Picture 11">
            <a:extLst>
              <a:ext uri="{FF2B5EF4-FFF2-40B4-BE49-F238E27FC236}">
                <a16:creationId xmlns:a16="http://schemas.microsoft.com/office/drawing/2014/main" id="{14E813C4-21DF-3571-471F-CAAEEDE85172}"/>
              </a:ext>
            </a:extLst>
          </p:cNvPr>
          <p:cNvPicPr>
            <a:picLocks noChangeAspect="1"/>
          </p:cNvPicPr>
          <p:nvPr/>
        </p:nvPicPr>
        <p:blipFill>
          <a:blip r:embed="rId10"/>
          <a:stretch>
            <a:fillRect/>
          </a:stretch>
        </p:blipFill>
        <p:spPr>
          <a:xfrm>
            <a:off x="4551925" y="2635492"/>
            <a:ext cx="3032061" cy="1913766"/>
          </a:xfrm>
          <a:prstGeom prst="rect">
            <a:avLst/>
          </a:prstGeom>
        </p:spPr>
      </p:pic>
      <p:pic>
        <p:nvPicPr>
          <p:cNvPr id="20" name="Picture 19">
            <a:extLst>
              <a:ext uri="{FF2B5EF4-FFF2-40B4-BE49-F238E27FC236}">
                <a16:creationId xmlns:a16="http://schemas.microsoft.com/office/drawing/2014/main" id="{F4813151-D250-CB35-1ED3-4C7DB661B163}"/>
              </a:ext>
            </a:extLst>
          </p:cNvPr>
          <p:cNvPicPr>
            <a:picLocks noChangeAspect="1"/>
          </p:cNvPicPr>
          <p:nvPr/>
        </p:nvPicPr>
        <p:blipFill>
          <a:blip r:embed="rId11"/>
          <a:stretch>
            <a:fillRect/>
          </a:stretch>
        </p:blipFill>
        <p:spPr>
          <a:xfrm>
            <a:off x="4351190" y="4549258"/>
            <a:ext cx="3433529" cy="2242315"/>
          </a:xfrm>
          <a:prstGeom prst="rect">
            <a:avLst/>
          </a:prstGeom>
        </p:spPr>
      </p:pic>
      <p:pic>
        <p:nvPicPr>
          <p:cNvPr id="22" name="Picture 21">
            <a:extLst>
              <a:ext uri="{FF2B5EF4-FFF2-40B4-BE49-F238E27FC236}">
                <a16:creationId xmlns:a16="http://schemas.microsoft.com/office/drawing/2014/main" id="{872AB845-B6C5-7BCE-FEDF-0E019B8660E7}"/>
              </a:ext>
            </a:extLst>
          </p:cNvPr>
          <p:cNvPicPr>
            <a:picLocks noChangeAspect="1"/>
          </p:cNvPicPr>
          <p:nvPr/>
        </p:nvPicPr>
        <p:blipFill>
          <a:blip r:embed="rId12"/>
          <a:stretch>
            <a:fillRect/>
          </a:stretch>
        </p:blipFill>
        <p:spPr>
          <a:xfrm>
            <a:off x="8188971" y="3429000"/>
            <a:ext cx="3391911" cy="2449284"/>
          </a:xfrm>
          <a:prstGeom prst="rect">
            <a:avLst/>
          </a:prstGeom>
        </p:spPr>
      </p:pic>
    </p:spTree>
    <p:extLst>
      <p:ext uri="{BB962C8B-B14F-4D97-AF65-F5344CB8AC3E}">
        <p14:creationId xmlns:p14="http://schemas.microsoft.com/office/powerpoint/2010/main" val="3983044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0" y="40463"/>
            <a:ext cx="4581331" cy="1049724"/>
          </a:xfrm>
        </p:spPr>
        <p:txBody>
          <a:bodyPr>
            <a:normAutofit/>
          </a:bodyPr>
          <a:lstStyle/>
          <a:p>
            <a:pPr algn="ctr"/>
            <a:r>
              <a:rPr lang="en-SG" dirty="0">
                <a:latin typeface="Baskerville Old Face" panose="02020602080505020303" pitchFamily="18" charset="77"/>
                <a:cs typeface="Calibri Light"/>
              </a:rPr>
              <a:t>Clustering models</a:t>
            </a:r>
            <a:endParaRPr lang="en-US" dirty="0">
              <a:solidFill>
                <a:schemeClr val="accent3"/>
              </a:solidFill>
              <a:latin typeface="Baskerville Old Face" panose="02020602080505020303" pitchFamily="18" charset="77"/>
            </a:endParaRPr>
          </a:p>
        </p:txBody>
      </p:sp>
      <p:sp>
        <p:nvSpPr>
          <p:cNvPr id="6" name="Slide Number Placeholder 5">
            <a:extLst>
              <a:ext uri="{FF2B5EF4-FFF2-40B4-BE49-F238E27FC236}">
                <a16:creationId xmlns:a16="http://schemas.microsoft.com/office/drawing/2014/main" id="{662884A3-BD82-0FC6-A582-54DD17DBCB4A}"/>
              </a:ext>
            </a:extLst>
          </p:cNvPr>
          <p:cNvSpPr>
            <a:spLocks noGrp="1"/>
          </p:cNvSpPr>
          <p:nvPr>
            <p:ph type="sldNum" sz="quarter" idx="12"/>
          </p:nvPr>
        </p:nvSpPr>
        <p:spPr/>
        <p:txBody>
          <a:bodyPr/>
          <a:lstStyle/>
          <a:p>
            <a:fld id="{294A09A9-5501-47C1-A89A-A340965A2BE2}" type="slidenum">
              <a:rPr lang="en-US" smtClean="0"/>
              <a:t>6</a:t>
            </a:fld>
            <a:endParaRPr lang="en-US" dirty="0"/>
          </a:p>
        </p:txBody>
      </p:sp>
      <p:graphicFrame>
        <p:nvGraphicFramePr>
          <p:cNvPr id="11" name="Diagram 10">
            <a:extLst>
              <a:ext uri="{FF2B5EF4-FFF2-40B4-BE49-F238E27FC236}">
                <a16:creationId xmlns:a16="http://schemas.microsoft.com/office/drawing/2014/main" id="{3884E9C5-E1F8-C8A6-0685-C23F15355812}"/>
              </a:ext>
            </a:extLst>
          </p:cNvPr>
          <p:cNvGraphicFramePr/>
          <p:nvPr>
            <p:extLst>
              <p:ext uri="{D42A27DB-BD31-4B8C-83A1-F6EECF244321}">
                <p14:modId xmlns:p14="http://schemas.microsoft.com/office/powerpoint/2010/main" val="983983310"/>
              </p:ext>
            </p:extLst>
          </p:nvPr>
        </p:nvGraphicFramePr>
        <p:xfrm>
          <a:off x="379446" y="1076326"/>
          <a:ext cx="11571761" cy="53814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090748A8-F3C9-D97D-1173-4E42551635B0}"/>
              </a:ext>
            </a:extLst>
          </p:cNvPr>
          <p:cNvPicPr>
            <a:picLocks noChangeAspect="1"/>
          </p:cNvPicPr>
          <p:nvPr/>
        </p:nvPicPr>
        <p:blipFill>
          <a:blip r:embed="rId8"/>
          <a:stretch>
            <a:fillRect/>
          </a:stretch>
        </p:blipFill>
        <p:spPr>
          <a:xfrm>
            <a:off x="3412883" y="1076327"/>
            <a:ext cx="2104169" cy="1715068"/>
          </a:xfrm>
          <a:prstGeom prst="rect">
            <a:avLst/>
          </a:prstGeom>
        </p:spPr>
      </p:pic>
      <p:pic>
        <p:nvPicPr>
          <p:cNvPr id="8" name="Picture 7">
            <a:extLst>
              <a:ext uri="{FF2B5EF4-FFF2-40B4-BE49-F238E27FC236}">
                <a16:creationId xmlns:a16="http://schemas.microsoft.com/office/drawing/2014/main" id="{D6FB4FDC-5736-9058-B482-85EF29D6C5AC}"/>
              </a:ext>
            </a:extLst>
          </p:cNvPr>
          <p:cNvPicPr>
            <a:picLocks noChangeAspect="1"/>
          </p:cNvPicPr>
          <p:nvPr/>
        </p:nvPicPr>
        <p:blipFill>
          <a:blip r:embed="rId9"/>
          <a:stretch>
            <a:fillRect/>
          </a:stretch>
        </p:blipFill>
        <p:spPr>
          <a:xfrm>
            <a:off x="5517053" y="1076325"/>
            <a:ext cx="2164346" cy="1715068"/>
          </a:xfrm>
          <a:prstGeom prst="rect">
            <a:avLst/>
          </a:prstGeom>
        </p:spPr>
      </p:pic>
      <p:pic>
        <p:nvPicPr>
          <p:cNvPr id="13" name="Picture 12">
            <a:extLst>
              <a:ext uri="{FF2B5EF4-FFF2-40B4-BE49-F238E27FC236}">
                <a16:creationId xmlns:a16="http://schemas.microsoft.com/office/drawing/2014/main" id="{4C108102-0A58-DDF2-A541-1BF8E5CCB5AD}"/>
              </a:ext>
            </a:extLst>
          </p:cNvPr>
          <p:cNvPicPr>
            <a:picLocks noChangeAspect="1"/>
          </p:cNvPicPr>
          <p:nvPr/>
        </p:nvPicPr>
        <p:blipFill>
          <a:blip r:embed="rId10"/>
          <a:stretch>
            <a:fillRect/>
          </a:stretch>
        </p:blipFill>
        <p:spPr>
          <a:xfrm>
            <a:off x="3414170" y="4782735"/>
            <a:ext cx="2079355" cy="1661188"/>
          </a:xfrm>
          <a:prstGeom prst="rect">
            <a:avLst/>
          </a:prstGeom>
        </p:spPr>
      </p:pic>
      <p:pic>
        <p:nvPicPr>
          <p:cNvPr id="15" name="Picture 14">
            <a:extLst>
              <a:ext uri="{FF2B5EF4-FFF2-40B4-BE49-F238E27FC236}">
                <a16:creationId xmlns:a16="http://schemas.microsoft.com/office/drawing/2014/main" id="{083E3B33-3CF3-3FF3-EE72-792CF7ED4F68}"/>
              </a:ext>
            </a:extLst>
          </p:cNvPr>
          <p:cNvPicPr>
            <a:picLocks noChangeAspect="1"/>
          </p:cNvPicPr>
          <p:nvPr/>
        </p:nvPicPr>
        <p:blipFill>
          <a:blip r:embed="rId11"/>
          <a:stretch>
            <a:fillRect/>
          </a:stretch>
        </p:blipFill>
        <p:spPr>
          <a:xfrm>
            <a:off x="5493525" y="4789666"/>
            <a:ext cx="2110659" cy="1661188"/>
          </a:xfrm>
          <a:prstGeom prst="rect">
            <a:avLst/>
          </a:prstGeom>
        </p:spPr>
      </p:pic>
      <p:pic>
        <p:nvPicPr>
          <p:cNvPr id="26" name="Picture 25">
            <a:extLst>
              <a:ext uri="{FF2B5EF4-FFF2-40B4-BE49-F238E27FC236}">
                <a16:creationId xmlns:a16="http://schemas.microsoft.com/office/drawing/2014/main" id="{18D00BFF-4BE9-136B-9B05-D57969AF84B3}"/>
              </a:ext>
            </a:extLst>
          </p:cNvPr>
          <p:cNvPicPr>
            <a:picLocks noChangeAspect="1"/>
          </p:cNvPicPr>
          <p:nvPr/>
        </p:nvPicPr>
        <p:blipFill>
          <a:blip r:embed="rId12"/>
          <a:stretch>
            <a:fillRect/>
          </a:stretch>
        </p:blipFill>
        <p:spPr>
          <a:xfrm>
            <a:off x="7682326" y="1095200"/>
            <a:ext cx="2088795" cy="1696194"/>
          </a:xfrm>
          <a:prstGeom prst="rect">
            <a:avLst/>
          </a:prstGeom>
        </p:spPr>
      </p:pic>
      <p:pic>
        <p:nvPicPr>
          <p:cNvPr id="28" name="Picture 27">
            <a:extLst>
              <a:ext uri="{FF2B5EF4-FFF2-40B4-BE49-F238E27FC236}">
                <a16:creationId xmlns:a16="http://schemas.microsoft.com/office/drawing/2014/main" id="{1882287A-EB6C-0955-3F5D-C225218B6C39}"/>
              </a:ext>
            </a:extLst>
          </p:cNvPr>
          <p:cNvPicPr>
            <a:picLocks noChangeAspect="1"/>
          </p:cNvPicPr>
          <p:nvPr/>
        </p:nvPicPr>
        <p:blipFill>
          <a:blip r:embed="rId13"/>
          <a:stretch>
            <a:fillRect/>
          </a:stretch>
        </p:blipFill>
        <p:spPr>
          <a:xfrm>
            <a:off x="9786393" y="1099625"/>
            <a:ext cx="2132048" cy="1687343"/>
          </a:xfrm>
          <a:prstGeom prst="rect">
            <a:avLst/>
          </a:prstGeom>
        </p:spPr>
      </p:pic>
      <p:pic>
        <p:nvPicPr>
          <p:cNvPr id="30" name="Picture 29">
            <a:extLst>
              <a:ext uri="{FF2B5EF4-FFF2-40B4-BE49-F238E27FC236}">
                <a16:creationId xmlns:a16="http://schemas.microsoft.com/office/drawing/2014/main" id="{EA8EE799-553E-C76A-8B81-9FC37BE3D5E7}"/>
              </a:ext>
            </a:extLst>
          </p:cNvPr>
          <p:cNvPicPr>
            <a:picLocks noChangeAspect="1"/>
          </p:cNvPicPr>
          <p:nvPr/>
        </p:nvPicPr>
        <p:blipFill>
          <a:blip r:embed="rId14"/>
          <a:stretch>
            <a:fillRect/>
          </a:stretch>
        </p:blipFill>
        <p:spPr>
          <a:xfrm>
            <a:off x="3405363" y="2922934"/>
            <a:ext cx="2104169" cy="1695446"/>
          </a:xfrm>
          <a:prstGeom prst="rect">
            <a:avLst/>
          </a:prstGeom>
        </p:spPr>
      </p:pic>
      <p:pic>
        <p:nvPicPr>
          <p:cNvPr id="32" name="Picture 31">
            <a:extLst>
              <a:ext uri="{FF2B5EF4-FFF2-40B4-BE49-F238E27FC236}">
                <a16:creationId xmlns:a16="http://schemas.microsoft.com/office/drawing/2014/main" id="{8621AB82-A54A-6460-E1B1-BF2AE8C95BAA}"/>
              </a:ext>
            </a:extLst>
          </p:cNvPr>
          <p:cNvPicPr>
            <a:picLocks noChangeAspect="1"/>
          </p:cNvPicPr>
          <p:nvPr/>
        </p:nvPicPr>
        <p:blipFill>
          <a:blip r:embed="rId15"/>
          <a:stretch>
            <a:fillRect/>
          </a:stretch>
        </p:blipFill>
        <p:spPr>
          <a:xfrm>
            <a:off x="5509533" y="2912007"/>
            <a:ext cx="2127458" cy="1717300"/>
          </a:xfrm>
          <a:prstGeom prst="rect">
            <a:avLst/>
          </a:prstGeom>
        </p:spPr>
      </p:pic>
      <p:pic>
        <p:nvPicPr>
          <p:cNvPr id="34" name="Picture 33">
            <a:extLst>
              <a:ext uri="{FF2B5EF4-FFF2-40B4-BE49-F238E27FC236}">
                <a16:creationId xmlns:a16="http://schemas.microsoft.com/office/drawing/2014/main" id="{F101643A-9357-152D-0C8C-9B3E83C2F340}"/>
              </a:ext>
            </a:extLst>
          </p:cNvPr>
          <p:cNvPicPr>
            <a:picLocks noChangeAspect="1"/>
          </p:cNvPicPr>
          <p:nvPr/>
        </p:nvPicPr>
        <p:blipFill>
          <a:blip r:embed="rId16"/>
          <a:stretch>
            <a:fillRect/>
          </a:stretch>
        </p:blipFill>
        <p:spPr>
          <a:xfrm>
            <a:off x="7639852" y="2902968"/>
            <a:ext cx="2173744" cy="1715705"/>
          </a:xfrm>
          <a:prstGeom prst="rect">
            <a:avLst/>
          </a:prstGeom>
        </p:spPr>
      </p:pic>
      <p:pic>
        <p:nvPicPr>
          <p:cNvPr id="36" name="Picture 35">
            <a:extLst>
              <a:ext uri="{FF2B5EF4-FFF2-40B4-BE49-F238E27FC236}">
                <a16:creationId xmlns:a16="http://schemas.microsoft.com/office/drawing/2014/main" id="{AC9FBCF6-B5F4-28CE-6C98-2AE604EA005D}"/>
              </a:ext>
            </a:extLst>
          </p:cNvPr>
          <p:cNvPicPr>
            <a:picLocks noChangeAspect="1"/>
          </p:cNvPicPr>
          <p:nvPr/>
        </p:nvPicPr>
        <p:blipFill>
          <a:blip r:embed="rId17"/>
          <a:stretch>
            <a:fillRect/>
          </a:stretch>
        </p:blipFill>
        <p:spPr>
          <a:xfrm>
            <a:off x="9813595" y="2912008"/>
            <a:ext cx="2132049" cy="1706406"/>
          </a:xfrm>
          <a:prstGeom prst="rect">
            <a:avLst/>
          </a:prstGeom>
        </p:spPr>
      </p:pic>
      <p:pic>
        <p:nvPicPr>
          <p:cNvPr id="38" name="Picture 37">
            <a:extLst>
              <a:ext uri="{FF2B5EF4-FFF2-40B4-BE49-F238E27FC236}">
                <a16:creationId xmlns:a16="http://schemas.microsoft.com/office/drawing/2014/main" id="{C28513AC-6952-4604-C9E1-009A9D10CA53}"/>
              </a:ext>
            </a:extLst>
          </p:cNvPr>
          <p:cNvPicPr>
            <a:picLocks noChangeAspect="1"/>
          </p:cNvPicPr>
          <p:nvPr/>
        </p:nvPicPr>
        <p:blipFill>
          <a:blip r:embed="rId18"/>
          <a:stretch>
            <a:fillRect/>
          </a:stretch>
        </p:blipFill>
        <p:spPr>
          <a:xfrm>
            <a:off x="7593519" y="4785562"/>
            <a:ext cx="2205663" cy="1655533"/>
          </a:xfrm>
          <a:prstGeom prst="rect">
            <a:avLst/>
          </a:prstGeom>
        </p:spPr>
      </p:pic>
      <p:pic>
        <p:nvPicPr>
          <p:cNvPr id="40" name="Picture 39">
            <a:extLst>
              <a:ext uri="{FF2B5EF4-FFF2-40B4-BE49-F238E27FC236}">
                <a16:creationId xmlns:a16="http://schemas.microsoft.com/office/drawing/2014/main" id="{C5BCC337-73FD-D0EC-21FB-88AF5B97130A}"/>
              </a:ext>
            </a:extLst>
          </p:cNvPr>
          <p:cNvPicPr>
            <a:picLocks noChangeAspect="1"/>
          </p:cNvPicPr>
          <p:nvPr/>
        </p:nvPicPr>
        <p:blipFill>
          <a:blip r:embed="rId19"/>
          <a:stretch>
            <a:fillRect/>
          </a:stretch>
        </p:blipFill>
        <p:spPr>
          <a:xfrm>
            <a:off x="9786393" y="4805955"/>
            <a:ext cx="2186451" cy="1644899"/>
          </a:xfrm>
          <a:prstGeom prst="rect">
            <a:avLst/>
          </a:prstGeom>
        </p:spPr>
      </p:pic>
    </p:spTree>
    <p:extLst>
      <p:ext uri="{BB962C8B-B14F-4D97-AF65-F5344CB8AC3E}">
        <p14:creationId xmlns:p14="http://schemas.microsoft.com/office/powerpoint/2010/main" val="2259329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0" y="26602"/>
            <a:ext cx="5383763" cy="1049724"/>
          </a:xfrm>
        </p:spPr>
        <p:txBody>
          <a:bodyPr>
            <a:normAutofit/>
          </a:bodyPr>
          <a:lstStyle/>
          <a:p>
            <a:pPr algn="ctr"/>
            <a:r>
              <a:rPr lang="en-SG" dirty="0">
                <a:latin typeface="Baskerville Old Face" panose="02020602080505020303" pitchFamily="18" charset="77"/>
                <a:cs typeface="Calibri Light"/>
              </a:rPr>
              <a:t>Final Model</a:t>
            </a:r>
            <a:endParaRPr lang="en-US" dirty="0">
              <a:solidFill>
                <a:schemeClr val="accent3"/>
              </a:solidFill>
              <a:latin typeface="Baskerville Old Face" panose="02020602080505020303" pitchFamily="18" charset="77"/>
            </a:endParaRPr>
          </a:p>
        </p:txBody>
      </p:sp>
      <p:sp>
        <p:nvSpPr>
          <p:cNvPr id="6" name="Slide Number Placeholder 5">
            <a:extLst>
              <a:ext uri="{FF2B5EF4-FFF2-40B4-BE49-F238E27FC236}">
                <a16:creationId xmlns:a16="http://schemas.microsoft.com/office/drawing/2014/main" id="{662884A3-BD82-0FC6-A582-54DD17DBCB4A}"/>
              </a:ext>
            </a:extLst>
          </p:cNvPr>
          <p:cNvSpPr>
            <a:spLocks noGrp="1"/>
          </p:cNvSpPr>
          <p:nvPr>
            <p:ph type="sldNum" sz="quarter" idx="12"/>
          </p:nvPr>
        </p:nvSpPr>
        <p:spPr/>
        <p:txBody>
          <a:bodyPr/>
          <a:lstStyle/>
          <a:p>
            <a:fld id="{294A09A9-5501-47C1-A89A-A340965A2BE2}" type="slidenum">
              <a:rPr lang="en-US" smtClean="0"/>
              <a:t>7</a:t>
            </a:fld>
            <a:endParaRPr lang="en-US" dirty="0"/>
          </a:p>
        </p:txBody>
      </p:sp>
      <p:graphicFrame>
        <p:nvGraphicFramePr>
          <p:cNvPr id="11" name="Diagram 10">
            <a:extLst>
              <a:ext uri="{FF2B5EF4-FFF2-40B4-BE49-F238E27FC236}">
                <a16:creationId xmlns:a16="http://schemas.microsoft.com/office/drawing/2014/main" id="{3884E9C5-E1F8-C8A6-0685-C23F15355812}"/>
              </a:ext>
            </a:extLst>
          </p:cNvPr>
          <p:cNvGraphicFramePr/>
          <p:nvPr>
            <p:extLst>
              <p:ext uri="{D42A27DB-BD31-4B8C-83A1-F6EECF244321}">
                <p14:modId xmlns:p14="http://schemas.microsoft.com/office/powerpoint/2010/main" val="2640014646"/>
              </p:ext>
            </p:extLst>
          </p:nvPr>
        </p:nvGraphicFramePr>
        <p:xfrm>
          <a:off x="173373" y="979715"/>
          <a:ext cx="5135746" cy="55983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F9170949-F075-A331-10BA-9267CD8CFD16}"/>
              </a:ext>
            </a:extLst>
          </p:cNvPr>
          <p:cNvPicPr>
            <a:picLocks noChangeAspect="1"/>
          </p:cNvPicPr>
          <p:nvPr/>
        </p:nvPicPr>
        <p:blipFill>
          <a:blip r:embed="rId8"/>
          <a:stretch>
            <a:fillRect/>
          </a:stretch>
        </p:blipFill>
        <p:spPr>
          <a:xfrm>
            <a:off x="5402716" y="979714"/>
            <a:ext cx="3140211" cy="2566894"/>
          </a:xfrm>
          <a:prstGeom prst="rect">
            <a:avLst/>
          </a:prstGeom>
        </p:spPr>
      </p:pic>
      <p:pic>
        <p:nvPicPr>
          <p:cNvPr id="8" name="Picture 7">
            <a:extLst>
              <a:ext uri="{FF2B5EF4-FFF2-40B4-BE49-F238E27FC236}">
                <a16:creationId xmlns:a16="http://schemas.microsoft.com/office/drawing/2014/main" id="{83AB9A72-0E72-D9B1-0614-51F993AB7E20}"/>
              </a:ext>
            </a:extLst>
          </p:cNvPr>
          <p:cNvPicPr>
            <a:picLocks noChangeAspect="1"/>
          </p:cNvPicPr>
          <p:nvPr/>
        </p:nvPicPr>
        <p:blipFill>
          <a:blip r:embed="rId9"/>
          <a:stretch>
            <a:fillRect/>
          </a:stretch>
        </p:blipFill>
        <p:spPr>
          <a:xfrm>
            <a:off x="8561880" y="979714"/>
            <a:ext cx="3282998" cy="2741057"/>
          </a:xfrm>
          <a:prstGeom prst="rect">
            <a:avLst/>
          </a:prstGeom>
        </p:spPr>
      </p:pic>
      <p:pic>
        <p:nvPicPr>
          <p:cNvPr id="3" name="Picture 2">
            <a:extLst>
              <a:ext uri="{FF2B5EF4-FFF2-40B4-BE49-F238E27FC236}">
                <a16:creationId xmlns:a16="http://schemas.microsoft.com/office/drawing/2014/main" id="{8B8C0DC3-C723-422A-EA7E-0670EC629A50}"/>
              </a:ext>
            </a:extLst>
          </p:cNvPr>
          <p:cNvPicPr>
            <a:picLocks noChangeAspect="1"/>
          </p:cNvPicPr>
          <p:nvPr/>
        </p:nvPicPr>
        <p:blipFill>
          <a:blip r:embed="rId10"/>
          <a:stretch>
            <a:fillRect/>
          </a:stretch>
        </p:blipFill>
        <p:spPr>
          <a:xfrm>
            <a:off x="6588018" y="3609344"/>
            <a:ext cx="3928771" cy="3218521"/>
          </a:xfrm>
          <a:prstGeom prst="rect">
            <a:avLst/>
          </a:prstGeom>
        </p:spPr>
      </p:pic>
    </p:spTree>
    <p:extLst>
      <p:ext uri="{BB962C8B-B14F-4D97-AF65-F5344CB8AC3E}">
        <p14:creationId xmlns:p14="http://schemas.microsoft.com/office/powerpoint/2010/main" val="2093573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5E51-73AF-AB71-5EA8-7EDF8C9B098B}"/>
              </a:ext>
            </a:extLst>
          </p:cNvPr>
          <p:cNvSpPr>
            <a:spLocks noGrp="1"/>
          </p:cNvSpPr>
          <p:nvPr>
            <p:ph type="title"/>
          </p:nvPr>
        </p:nvSpPr>
        <p:spPr>
          <a:xfrm>
            <a:off x="0" y="136525"/>
            <a:ext cx="12192000" cy="426869"/>
          </a:xfrm>
        </p:spPr>
        <p:txBody>
          <a:bodyPr>
            <a:normAutofit fontScale="90000"/>
          </a:bodyPr>
          <a:lstStyle/>
          <a:p>
            <a:r>
              <a:rPr lang="en-SG" dirty="0"/>
              <a:t>Model evaluation matrix</a:t>
            </a:r>
            <a:endParaRPr lang="en-US" dirty="0"/>
          </a:p>
        </p:txBody>
      </p:sp>
      <p:graphicFrame>
        <p:nvGraphicFramePr>
          <p:cNvPr id="6" name="Content Placeholder 5">
            <a:extLst>
              <a:ext uri="{FF2B5EF4-FFF2-40B4-BE49-F238E27FC236}">
                <a16:creationId xmlns:a16="http://schemas.microsoft.com/office/drawing/2014/main" id="{93DA429B-F80E-A49B-085A-F4E03F952E11}"/>
              </a:ext>
            </a:extLst>
          </p:cNvPr>
          <p:cNvGraphicFramePr>
            <a:graphicFrameLocks noGrp="1"/>
          </p:cNvGraphicFramePr>
          <p:nvPr>
            <p:ph idx="1"/>
            <p:extLst>
              <p:ext uri="{D42A27DB-BD31-4B8C-83A1-F6EECF244321}">
                <p14:modId xmlns:p14="http://schemas.microsoft.com/office/powerpoint/2010/main" val="3699434422"/>
              </p:ext>
            </p:extLst>
          </p:nvPr>
        </p:nvGraphicFramePr>
        <p:xfrm>
          <a:off x="240792" y="563394"/>
          <a:ext cx="6906457" cy="61580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a:extLst>
              <a:ext uri="{FF2B5EF4-FFF2-40B4-BE49-F238E27FC236}">
                <a16:creationId xmlns:a16="http://schemas.microsoft.com/office/drawing/2014/main" id="{E2096D9E-F0B3-FC87-94E0-971B5AAB1E27}"/>
              </a:ext>
            </a:extLst>
          </p:cNvPr>
          <p:cNvSpPr>
            <a:spLocks noGrp="1"/>
          </p:cNvSpPr>
          <p:nvPr>
            <p:ph type="sldNum" sz="quarter" idx="11"/>
          </p:nvPr>
        </p:nvSpPr>
        <p:spPr/>
        <p:txBody>
          <a:bodyPr/>
          <a:lstStyle/>
          <a:p>
            <a:fld id="{294A09A9-5501-47C1-A89A-A340965A2BE2}" type="slidenum">
              <a:rPr lang="en-US" smtClean="0"/>
              <a:pPr/>
              <a:t>8</a:t>
            </a:fld>
            <a:endParaRPr lang="en-US" dirty="0"/>
          </a:p>
        </p:txBody>
      </p:sp>
      <p:pic>
        <p:nvPicPr>
          <p:cNvPr id="7" name="Picture 6">
            <a:extLst>
              <a:ext uri="{FF2B5EF4-FFF2-40B4-BE49-F238E27FC236}">
                <a16:creationId xmlns:a16="http://schemas.microsoft.com/office/drawing/2014/main" id="{8DE04681-9BAA-D6E4-7B61-9C245163B156}"/>
              </a:ext>
            </a:extLst>
          </p:cNvPr>
          <p:cNvPicPr>
            <a:picLocks noChangeAspect="1"/>
          </p:cNvPicPr>
          <p:nvPr/>
        </p:nvPicPr>
        <p:blipFill>
          <a:blip r:embed="rId7"/>
          <a:stretch>
            <a:fillRect/>
          </a:stretch>
        </p:blipFill>
        <p:spPr>
          <a:xfrm>
            <a:off x="7450457" y="3555171"/>
            <a:ext cx="4555425" cy="3078894"/>
          </a:xfrm>
          <a:prstGeom prst="rect">
            <a:avLst/>
          </a:prstGeom>
          <a:noFill/>
          <a:ln>
            <a:solidFill>
              <a:schemeClr val="tx1">
                <a:alpha val="62000"/>
              </a:schemeClr>
            </a:solidFill>
          </a:ln>
          <a:scene3d>
            <a:camera prst="orthographicFront"/>
            <a:lightRig rig="threePt" dir="t"/>
          </a:scene3d>
          <a:sp3d z="25400"/>
        </p:spPr>
      </p:pic>
      <p:pic>
        <p:nvPicPr>
          <p:cNvPr id="4" name="Picture 3">
            <a:extLst>
              <a:ext uri="{FF2B5EF4-FFF2-40B4-BE49-F238E27FC236}">
                <a16:creationId xmlns:a16="http://schemas.microsoft.com/office/drawing/2014/main" id="{F349E4B8-20EE-B533-33C8-B30E2DA6FB40}"/>
              </a:ext>
            </a:extLst>
          </p:cNvPr>
          <p:cNvPicPr>
            <a:picLocks noChangeAspect="1"/>
          </p:cNvPicPr>
          <p:nvPr/>
        </p:nvPicPr>
        <p:blipFill>
          <a:blip r:embed="rId8"/>
          <a:stretch>
            <a:fillRect/>
          </a:stretch>
        </p:blipFill>
        <p:spPr>
          <a:xfrm>
            <a:off x="7416634" y="1324948"/>
            <a:ext cx="4623072" cy="2134924"/>
          </a:xfrm>
          <a:prstGeom prst="rect">
            <a:avLst/>
          </a:prstGeom>
        </p:spPr>
      </p:pic>
    </p:spTree>
    <p:extLst>
      <p:ext uri="{BB962C8B-B14F-4D97-AF65-F5344CB8AC3E}">
        <p14:creationId xmlns:p14="http://schemas.microsoft.com/office/powerpoint/2010/main" val="3598471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E69BBE8-731D-83B6-FF83-F0E5BEF1BFFA}"/>
              </a:ext>
            </a:extLst>
          </p:cNvPr>
          <p:cNvSpPr>
            <a:spLocks noGrp="1"/>
          </p:cNvSpPr>
          <p:nvPr>
            <p:ph type="title"/>
          </p:nvPr>
        </p:nvSpPr>
        <p:spPr>
          <a:xfrm>
            <a:off x="1130156" y="241964"/>
            <a:ext cx="3609513" cy="400236"/>
          </a:xfrm>
        </p:spPr>
        <p:txBody>
          <a:bodyPr>
            <a:noAutofit/>
          </a:bodyPr>
          <a:lstStyle/>
          <a:p>
            <a:r>
              <a:rPr lang="en-SG" sz="4000" dirty="0"/>
              <a:t>Conclusions</a:t>
            </a:r>
            <a:endParaRPr lang="en-US" sz="4000" dirty="0"/>
          </a:p>
        </p:txBody>
      </p:sp>
      <p:sp>
        <p:nvSpPr>
          <p:cNvPr id="5" name="Slide Number Placeholder 4">
            <a:extLst>
              <a:ext uri="{FF2B5EF4-FFF2-40B4-BE49-F238E27FC236}">
                <a16:creationId xmlns:a16="http://schemas.microsoft.com/office/drawing/2014/main" id="{19143C50-6937-DD3E-B402-4ABB2469E63E}"/>
              </a:ext>
            </a:extLst>
          </p:cNvPr>
          <p:cNvSpPr>
            <a:spLocks noGrp="1"/>
          </p:cNvSpPr>
          <p:nvPr>
            <p:ph type="sldNum" sz="quarter" idx="11"/>
          </p:nvPr>
        </p:nvSpPr>
        <p:spPr>
          <a:xfrm>
            <a:off x="9208008" y="6356350"/>
            <a:ext cx="2743200" cy="365125"/>
          </a:xfrm>
        </p:spPr>
        <p:txBody>
          <a:bodyPr anchor="ctr">
            <a:normAutofit/>
          </a:bodyPr>
          <a:lstStyle/>
          <a:p>
            <a:pPr>
              <a:spcAft>
                <a:spcPts val="600"/>
              </a:spcAft>
            </a:pPr>
            <a:fld id="{294A09A9-5501-47C1-A89A-A340965A2BE2}" type="slidenum">
              <a:rPr lang="en-US" smtClean="0"/>
              <a:pPr>
                <a:spcAft>
                  <a:spcPts val="600"/>
                </a:spcAft>
              </a:pPr>
              <a:t>9</a:t>
            </a:fld>
            <a:endParaRPr lang="en-US"/>
          </a:p>
        </p:txBody>
      </p:sp>
      <p:sp>
        <p:nvSpPr>
          <p:cNvPr id="19" name="TextBox 18">
            <a:extLst>
              <a:ext uri="{FF2B5EF4-FFF2-40B4-BE49-F238E27FC236}">
                <a16:creationId xmlns:a16="http://schemas.microsoft.com/office/drawing/2014/main" id="{1183D9DD-F253-1889-95BC-5D21BDC4273E}"/>
              </a:ext>
            </a:extLst>
          </p:cNvPr>
          <p:cNvSpPr txBox="1"/>
          <p:nvPr/>
        </p:nvSpPr>
        <p:spPr>
          <a:xfrm>
            <a:off x="857342" y="4747689"/>
            <a:ext cx="10590784" cy="1815882"/>
          </a:xfrm>
          <a:prstGeom prst="rect">
            <a:avLst/>
          </a:prstGeom>
          <a:noFill/>
          <a:ln>
            <a:solidFill>
              <a:schemeClr val="tx1"/>
            </a:solidFill>
          </a:ln>
        </p:spPr>
        <p:txBody>
          <a:bodyPr wrap="square">
            <a:spAutoFit/>
          </a:bodyPr>
          <a:lstStyle/>
          <a:p>
            <a:pPr marL="285750" indent="-285750">
              <a:buFont typeface="Arial" panose="020B0604020202020204" pitchFamily="34" charset="0"/>
              <a:buChar char="•"/>
            </a:pPr>
            <a:r>
              <a:rPr lang="en-US" sz="1400" dirty="0"/>
              <a:t>Wine class 1 exhibits a distinct characteristic, with a notably higher concentration of key elements. The presence of these higher key elements sets this class apart, suggesting a unique composition.</a:t>
            </a:r>
          </a:p>
          <a:p>
            <a:pPr marL="285750" indent="-285750">
              <a:buFont typeface="Arial" panose="020B0604020202020204" pitchFamily="34" charset="0"/>
              <a:buChar char="•"/>
            </a:pPr>
            <a:r>
              <a:rPr lang="en-US" sz="1400" dirty="0"/>
              <a:t>Wine class 2 displays a lower to medium concentration of key elements. This concentration pattern reflects the specific attributes that define class 2's composition.</a:t>
            </a:r>
          </a:p>
          <a:p>
            <a:pPr marL="285750" indent="-285750">
              <a:buFont typeface="Arial" panose="020B0604020202020204" pitchFamily="34" charset="0"/>
              <a:buChar char="•"/>
            </a:pPr>
            <a:r>
              <a:rPr lang="en-US" sz="1400" dirty="0"/>
              <a:t>Wine class 3 occupies an intermediate position in terms of key element concentration. Class 3 maintains a balanced presence of key elements, placing it in the middle ground among the wine classes.</a:t>
            </a:r>
          </a:p>
          <a:p>
            <a:r>
              <a:rPr lang="en-US" sz="1400" dirty="0"/>
              <a:t>The varying concentrations of key elements across the different wine classes contribute to their distinctive profiles. This differentiation underscores the importance of these key elements in characterizing and categorizing the wines into their respective classes.</a:t>
            </a:r>
          </a:p>
        </p:txBody>
      </p:sp>
      <p:pic>
        <p:nvPicPr>
          <p:cNvPr id="3" name="Picture 2">
            <a:extLst>
              <a:ext uri="{FF2B5EF4-FFF2-40B4-BE49-F238E27FC236}">
                <a16:creationId xmlns:a16="http://schemas.microsoft.com/office/drawing/2014/main" id="{0A9C4BDA-0921-7B88-779D-8C2B61B7CE46}"/>
              </a:ext>
            </a:extLst>
          </p:cNvPr>
          <p:cNvPicPr>
            <a:picLocks noChangeAspect="1"/>
          </p:cNvPicPr>
          <p:nvPr/>
        </p:nvPicPr>
        <p:blipFill>
          <a:blip r:embed="rId2"/>
          <a:stretch>
            <a:fillRect/>
          </a:stretch>
        </p:blipFill>
        <p:spPr>
          <a:xfrm>
            <a:off x="523386" y="899943"/>
            <a:ext cx="4823055" cy="3829881"/>
          </a:xfrm>
          <a:prstGeom prst="rect">
            <a:avLst/>
          </a:prstGeom>
        </p:spPr>
      </p:pic>
      <p:graphicFrame>
        <p:nvGraphicFramePr>
          <p:cNvPr id="6" name="Table 6">
            <a:extLst>
              <a:ext uri="{FF2B5EF4-FFF2-40B4-BE49-F238E27FC236}">
                <a16:creationId xmlns:a16="http://schemas.microsoft.com/office/drawing/2014/main" id="{85904B10-CDDD-E415-FB84-05B741E22501}"/>
              </a:ext>
            </a:extLst>
          </p:cNvPr>
          <p:cNvGraphicFramePr>
            <a:graphicFrameLocks noGrp="1"/>
          </p:cNvGraphicFramePr>
          <p:nvPr>
            <p:extLst>
              <p:ext uri="{D42A27DB-BD31-4B8C-83A1-F6EECF244321}">
                <p14:modId xmlns:p14="http://schemas.microsoft.com/office/powerpoint/2010/main" val="939624003"/>
              </p:ext>
            </p:extLst>
          </p:nvPr>
        </p:nvGraphicFramePr>
        <p:xfrm>
          <a:off x="5516224" y="1397563"/>
          <a:ext cx="5931902" cy="2834640"/>
        </p:xfrm>
        <a:graphic>
          <a:graphicData uri="http://schemas.openxmlformats.org/drawingml/2006/table">
            <a:tbl>
              <a:tblPr firstRow="1" bandRow="1">
                <a:tableStyleId>{00A15C55-8517-42AA-B614-E9B94910E393}</a:tableStyleId>
              </a:tblPr>
              <a:tblGrid>
                <a:gridCol w="1668590">
                  <a:extLst>
                    <a:ext uri="{9D8B030D-6E8A-4147-A177-3AD203B41FA5}">
                      <a16:colId xmlns:a16="http://schemas.microsoft.com/office/drawing/2014/main" val="1844492858"/>
                    </a:ext>
                  </a:extLst>
                </a:gridCol>
                <a:gridCol w="1421104">
                  <a:extLst>
                    <a:ext uri="{9D8B030D-6E8A-4147-A177-3AD203B41FA5}">
                      <a16:colId xmlns:a16="http://schemas.microsoft.com/office/drawing/2014/main" val="3247997705"/>
                    </a:ext>
                  </a:extLst>
                </a:gridCol>
                <a:gridCol w="1421104">
                  <a:extLst>
                    <a:ext uri="{9D8B030D-6E8A-4147-A177-3AD203B41FA5}">
                      <a16:colId xmlns:a16="http://schemas.microsoft.com/office/drawing/2014/main" val="4029635492"/>
                    </a:ext>
                  </a:extLst>
                </a:gridCol>
                <a:gridCol w="1421104">
                  <a:extLst>
                    <a:ext uri="{9D8B030D-6E8A-4147-A177-3AD203B41FA5}">
                      <a16:colId xmlns:a16="http://schemas.microsoft.com/office/drawing/2014/main" val="1292407354"/>
                    </a:ext>
                  </a:extLst>
                </a:gridCol>
              </a:tblGrid>
              <a:tr h="243523">
                <a:tc>
                  <a:txBody>
                    <a:bodyPr/>
                    <a:lstStyle/>
                    <a:p>
                      <a:r>
                        <a:rPr lang="en-SG" dirty="0"/>
                        <a:t>Key wine elements</a:t>
                      </a:r>
                      <a:endParaRPr lang="en-US" dirty="0"/>
                    </a:p>
                  </a:txBody>
                  <a:tcPr/>
                </a:tc>
                <a:tc>
                  <a:txBody>
                    <a:bodyPr/>
                    <a:lstStyle/>
                    <a:p>
                      <a:pPr algn="ctr"/>
                      <a:r>
                        <a:rPr lang="en-SG" dirty="0"/>
                        <a:t>Cluster- 0</a:t>
                      </a:r>
                    </a:p>
                    <a:p>
                      <a:pPr algn="ctr"/>
                      <a:r>
                        <a:rPr lang="en-SG" dirty="0"/>
                        <a:t>(Class-2)</a:t>
                      </a:r>
                      <a:endParaRPr lang="en-US" dirty="0"/>
                    </a:p>
                  </a:txBody>
                  <a:tcPr/>
                </a:tc>
                <a:tc>
                  <a:txBody>
                    <a:bodyPr/>
                    <a:lstStyle/>
                    <a:p>
                      <a:pPr algn="ctr"/>
                      <a:r>
                        <a:rPr lang="en-SG" dirty="0"/>
                        <a:t>Cluster -1</a:t>
                      </a:r>
                    </a:p>
                    <a:p>
                      <a:pPr algn="ctr"/>
                      <a:r>
                        <a:rPr lang="en-SG" dirty="0"/>
                        <a:t>(Class-3)</a:t>
                      </a:r>
                      <a:endParaRPr lang="en-US" dirty="0"/>
                    </a:p>
                  </a:txBody>
                  <a:tcPr/>
                </a:tc>
                <a:tc>
                  <a:txBody>
                    <a:bodyPr/>
                    <a:lstStyle/>
                    <a:p>
                      <a:pPr algn="ctr"/>
                      <a:r>
                        <a:rPr lang="en-SG" dirty="0"/>
                        <a:t>Cluster -2</a:t>
                      </a:r>
                    </a:p>
                    <a:p>
                      <a:pPr algn="ctr"/>
                      <a:r>
                        <a:rPr lang="en-SG" dirty="0"/>
                        <a:t>(Class-1)</a:t>
                      </a:r>
                      <a:endParaRPr lang="en-US" dirty="0"/>
                    </a:p>
                  </a:txBody>
                  <a:tcPr/>
                </a:tc>
                <a:extLst>
                  <a:ext uri="{0D108BD9-81ED-4DB2-BD59-A6C34878D82A}">
                    <a16:rowId xmlns:a16="http://schemas.microsoft.com/office/drawing/2014/main" val="2277058533"/>
                  </a:ext>
                </a:extLst>
              </a:tr>
              <a:tr h="243523">
                <a:tc>
                  <a:txBody>
                    <a:bodyPr/>
                    <a:lstStyle/>
                    <a:p>
                      <a:r>
                        <a:rPr lang="en-SG" dirty="0"/>
                        <a:t>Flavonoids</a:t>
                      </a:r>
                      <a:endParaRPr lang="en-US" dirty="0"/>
                    </a:p>
                  </a:txBody>
                  <a:tcPr/>
                </a:tc>
                <a:tc>
                  <a:txBody>
                    <a:bodyPr/>
                    <a:lstStyle/>
                    <a:p>
                      <a:r>
                        <a:rPr lang="en-SG" dirty="0"/>
                        <a:t>Medium</a:t>
                      </a:r>
                      <a:endParaRPr lang="en-US" dirty="0"/>
                    </a:p>
                  </a:txBody>
                  <a:tcPr/>
                </a:tc>
                <a:tc>
                  <a:txBody>
                    <a:bodyPr/>
                    <a:lstStyle/>
                    <a:p>
                      <a:r>
                        <a:rPr lang="en-SG" dirty="0"/>
                        <a:t>Low</a:t>
                      </a:r>
                      <a:endParaRPr lang="en-US" dirty="0"/>
                    </a:p>
                  </a:txBody>
                  <a:tcPr/>
                </a:tc>
                <a:tc>
                  <a:txBody>
                    <a:bodyPr/>
                    <a:lstStyle/>
                    <a:p>
                      <a:r>
                        <a:rPr lang="en-SG" dirty="0"/>
                        <a:t>High</a:t>
                      </a:r>
                      <a:endParaRPr lang="en-US" dirty="0"/>
                    </a:p>
                  </a:txBody>
                  <a:tcPr/>
                </a:tc>
                <a:extLst>
                  <a:ext uri="{0D108BD9-81ED-4DB2-BD59-A6C34878D82A}">
                    <a16:rowId xmlns:a16="http://schemas.microsoft.com/office/drawing/2014/main" val="4283957462"/>
                  </a:ext>
                </a:extLst>
              </a:tr>
              <a:tr h="243523">
                <a:tc>
                  <a:txBody>
                    <a:bodyPr/>
                    <a:lstStyle/>
                    <a:p>
                      <a:r>
                        <a:rPr lang="en-SG" dirty="0"/>
                        <a:t>Magnesium</a:t>
                      </a:r>
                      <a:endParaRPr lang="en-US" dirty="0"/>
                    </a:p>
                  </a:txBody>
                  <a:tcPr/>
                </a:tc>
                <a:tc>
                  <a:txBody>
                    <a:bodyPr/>
                    <a:lstStyle/>
                    <a:p>
                      <a:r>
                        <a:rPr lang="en-SG" dirty="0"/>
                        <a:t>Low</a:t>
                      </a:r>
                      <a:endParaRPr lang="en-US" dirty="0"/>
                    </a:p>
                  </a:txBody>
                  <a:tcPr/>
                </a:tc>
                <a:tc>
                  <a:txBody>
                    <a:bodyPr/>
                    <a:lstStyle/>
                    <a:p>
                      <a:r>
                        <a:rPr lang="en-SG" dirty="0"/>
                        <a:t>Medium</a:t>
                      </a:r>
                      <a:endParaRPr lang="en-US" dirty="0"/>
                    </a:p>
                  </a:txBody>
                  <a:tcPr/>
                </a:tc>
                <a:tc>
                  <a:txBody>
                    <a:bodyPr/>
                    <a:lstStyle/>
                    <a:p>
                      <a:r>
                        <a:rPr lang="en-SG" dirty="0"/>
                        <a:t>High</a:t>
                      </a:r>
                      <a:endParaRPr lang="en-US" dirty="0"/>
                    </a:p>
                  </a:txBody>
                  <a:tcPr/>
                </a:tc>
                <a:extLst>
                  <a:ext uri="{0D108BD9-81ED-4DB2-BD59-A6C34878D82A}">
                    <a16:rowId xmlns:a16="http://schemas.microsoft.com/office/drawing/2014/main" val="2599486908"/>
                  </a:ext>
                </a:extLst>
              </a:tr>
              <a:tr h="243523">
                <a:tc>
                  <a:txBody>
                    <a:bodyPr/>
                    <a:lstStyle/>
                    <a:p>
                      <a:r>
                        <a:rPr lang="en-SG" dirty="0"/>
                        <a:t>Total Phenols</a:t>
                      </a:r>
                      <a:endParaRPr lang="en-US" dirty="0"/>
                    </a:p>
                  </a:txBody>
                  <a:tcPr/>
                </a:tc>
                <a:tc>
                  <a:txBody>
                    <a:bodyPr/>
                    <a:lstStyle/>
                    <a:p>
                      <a:r>
                        <a:rPr lang="en-SG" dirty="0"/>
                        <a:t>Medium</a:t>
                      </a:r>
                      <a:endParaRPr lang="en-US" dirty="0"/>
                    </a:p>
                  </a:txBody>
                  <a:tcPr/>
                </a:tc>
                <a:tc>
                  <a:txBody>
                    <a:bodyPr/>
                    <a:lstStyle/>
                    <a:p>
                      <a:r>
                        <a:rPr lang="en-SG" dirty="0"/>
                        <a:t>Low</a:t>
                      </a:r>
                      <a:endParaRPr lang="en-US" dirty="0"/>
                    </a:p>
                  </a:txBody>
                  <a:tcPr/>
                </a:tc>
                <a:tc>
                  <a:txBody>
                    <a:bodyPr/>
                    <a:lstStyle/>
                    <a:p>
                      <a:r>
                        <a:rPr lang="en-SG" dirty="0"/>
                        <a:t>High</a:t>
                      </a:r>
                      <a:endParaRPr lang="en-US" dirty="0"/>
                    </a:p>
                  </a:txBody>
                  <a:tcPr/>
                </a:tc>
                <a:extLst>
                  <a:ext uri="{0D108BD9-81ED-4DB2-BD59-A6C34878D82A}">
                    <a16:rowId xmlns:a16="http://schemas.microsoft.com/office/drawing/2014/main" val="2002918056"/>
                  </a:ext>
                </a:extLst>
              </a:tr>
              <a:tr h="243523">
                <a:tc>
                  <a:txBody>
                    <a:bodyPr/>
                    <a:lstStyle/>
                    <a:p>
                      <a:r>
                        <a:rPr lang="en-SG" dirty="0"/>
                        <a:t>Colour Intensity</a:t>
                      </a:r>
                      <a:endParaRPr lang="en-US" dirty="0"/>
                    </a:p>
                  </a:txBody>
                  <a:tcPr/>
                </a:tc>
                <a:tc>
                  <a:txBody>
                    <a:bodyPr/>
                    <a:lstStyle/>
                    <a:p>
                      <a:r>
                        <a:rPr lang="en-SG" dirty="0"/>
                        <a:t>Low</a:t>
                      </a:r>
                      <a:endParaRPr lang="en-US" dirty="0"/>
                    </a:p>
                  </a:txBody>
                  <a:tcPr/>
                </a:tc>
                <a:tc>
                  <a:txBody>
                    <a:bodyPr/>
                    <a:lstStyle/>
                    <a:p>
                      <a:r>
                        <a:rPr lang="en-SG" dirty="0"/>
                        <a:t>High </a:t>
                      </a:r>
                      <a:endParaRPr lang="en-US" dirty="0"/>
                    </a:p>
                  </a:txBody>
                  <a:tcPr/>
                </a:tc>
                <a:tc>
                  <a:txBody>
                    <a:bodyPr/>
                    <a:lstStyle/>
                    <a:p>
                      <a:r>
                        <a:rPr lang="en-SG" dirty="0"/>
                        <a:t>Medium</a:t>
                      </a:r>
                      <a:endParaRPr lang="en-US" dirty="0"/>
                    </a:p>
                  </a:txBody>
                  <a:tcPr/>
                </a:tc>
                <a:extLst>
                  <a:ext uri="{0D108BD9-81ED-4DB2-BD59-A6C34878D82A}">
                    <a16:rowId xmlns:a16="http://schemas.microsoft.com/office/drawing/2014/main" val="40608288"/>
                  </a:ext>
                </a:extLst>
              </a:tr>
              <a:tr h="243523">
                <a:tc>
                  <a:txBody>
                    <a:bodyPr/>
                    <a:lstStyle/>
                    <a:p>
                      <a:r>
                        <a:rPr lang="en-SG" dirty="0"/>
                        <a:t>OD280/OD315</a:t>
                      </a:r>
                      <a:endParaRPr lang="en-US" dirty="0"/>
                    </a:p>
                  </a:txBody>
                  <a:tcPr/>
                </a:tc>
                <a:tc>
                  <a:txBody>
                    <a:bodyPr/>
                    <a:lstStyle/>
                    <a:p>
                      <a:r>
                        <a:rPr lang="en-SG" dirty="0"/>
                        <a:t>Medium</a:t>
                      </a:r>
                      <a:endParaRPr lang="en-US" dirty="0"/>
                    </a:p>
                  </a:txBody>
                  <a:tcPr/>
                </a:tc>
                <a:tc>
                  <a:txBody>
                    <a:bodyPr/>
                    <a:lstStyle/>
                    <a:p>
                      <a:r>
                        <a:rPr lang="en-SG" dirty="0"/>
                        <a:t>Low </a:t>
                      </a:r>
                      <a:endParaRPr lang="en-US" dirty="0"/>
                    </a:p>
                  </a:txBody>
                  <a:tcPr/>
                </a:tc>
                <a:tc>
                  <a:txBody>
                    <a:bodyPr/>
                    <a:lstStyle/>
                    <a:p>
                      <a:r>
                        <a:rPr lang="en-SG" dirty="0"/>
                        <a:t>High</a:t>
                      </a:r>
                      <a:endParaRPr lang="en-US" dirty="0"/>
                    </a:p>
                  </a:txBody>
                  <a:tcPr/>
                </a:tc>
                <a:extLst>
                  <a:ext uri="{0D108BD9-81ED-4DB2-BD59-A6C34878D82A}">
                    <a16:rowId xmlns:a16="http://schemas.microsoft.com/office/drawing/2014/main" val="3634588174"/>
                  </a:ext>
                </a:extLst>
              </a:tr>
              <a:tr h="243523">
                <a:tc>
                  <a:txBody>
                    <a:bodyPr/>
                    <a:lstStyle/>
                    <a:p>
                      <a:r>
                        <a:rPr lang="en-SG" dirty="0"/>
                        <a:t>Proline</a:t>
                      </a:r>
                      <a:endParaRPr lang="en-US" dirty="0"/>
                    </a:p>
                  </a:txBody>
                  <a:tcPr/>
                </a:tc>
                <a:tc>
                  <a:txBody>
                    <a:bodyPr/>
                    <a:lstStyle/>
                    <a:p>
                      <a:r>
                        <a:rPr lang="en-SG" dirty="0"/>
                        <a:t>Low</a:t>
                      </a:r>
                      <a:endParaRPr lang="en-US" dirty="0"/>
                    </a:p>
                  </a:txBody>
                  <a:tcPr/>
                </a:tc>
                <a:tc>
                  <a:txBody>
                    <a:bodyPr/>
                    <a:lstStyle/>
                    <a:p>
                      <a:r>
                        <a:rPr lang="en-SG" dirty="0"/>
                        <a:t>Medium</a:t>
                      </a:r>
                      <a:endParaRPr lang="en-US" dirty="0"/>
                    </a:p>
                  </a:txBody>
                  <a:tcPr/>
                </a:tc>
                <a:tc>
                  <a:txBody>
                    <a:bodyPr/>
                    <a:lstStyle/>
                    <a:p>
                      <a:r>
                        <a:rPr lang="en-SG" dirty="0"/>
                        <a:t>High</a:t>
                      </a:r>
                      <a:endParaRPr lang="en-US" dirty="0"/>
                    </a:p>
                  </a:txBody>
                  <a:tcPr/>
                </a:tc>
                <a:extLst>
                  <a:ext uri="{0D108BD9-81ED-4DB2-BD59-A6C34878D82A}">
                    <a16:rowId xmlns:a16="http://schemas.microsoft.com/office/drawing/2014/main" val="391847416"/>
                  </a:ext>
                </a:extLst>
              </a:tr>
            </a:tbl>
          </a:graphicData>
        </a:graphic>
      </p:graphicFrame>
    </p:spTree>
    <p:extLst>
      <p:ext uri="{BB962C8B-B14F-4D97-AF65-F5344CB8AC3E}">
        <p14:creationId xmlns:p14="http://schemas.microsoft.com/office/powerpoint/2010/main" val="871201397"/>
      </p:ext>
    </p:extLst>
  </p:cSld>
  <p:clrMapOvr>
    <a:masterClrMapping/>
  </p:clrMapOvr>
</p:sld>
</file>

<file path=ppt/theme/theme1.xml><?xml version="1.0" encoding="utf-8"?>
<a:theme xmlns:a="http://schemas.openxmlformats.org/drawingml/2006/main" name="Office Theme">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Flourish_Win32_CP_v8" id="{BCFB3359-BC8B-4F4E-99DD-822A55018E7C}" vid="{7DF7CEC2-9D9A-40F6-95E4-E2F6E93D64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ACE2AAA-C718-435C-B4E6-95A08ACAC441}">
  <ds:schemaRefs>
    <ds:schemaRef ds:uri="http://schemas.microsoft.com/sharepoint/v3/contenttype/forms"/>
  </ds:schemaRefs>
</ds:datastoreItem>
</file>

<file path=customXml/itemProps2.xml><?xml version="1.0" encoding="utf-8"?>
<ds:datastoreItem xmlns:ds="http://schemas.openxmlformats.org/officeDocument/2006/customXml" ds:itemID="{8FBB2F3B-6257-41BB-8B64-5AC7494F274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614EFF02-EA18-493C-972D-813DB244CB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bad6f6f2-a951-4904-b531-92e1207fc7a5}" enabled="1" method="Standard" siteId="{b7be7686-6f97-4db7-9081-a23cf09a96b5}" contentBits="0" removed="0"/>
</clbl:labelList>
</file>

<file path=docProps/app.xml><?xml version="1.0" encoding="utf-8"?>
<Properties xmlns="http://schemas.openxmlformats.org/officeDocument/2006/extended-properties" xmlns:vt="http://schemas.openxmlformats.org/officeDocument/2006/docPropsVTypes">
  <Template>{B4B6E7A3-09AC-472A-A467-B69425A41509}tf56410444_win32</Template>
  <TotalTime>4851</TotalTime>
  <Words>1707</Words>
  <Application>Microsoft Office PowerPoint</Application>
  <PresentationFormat>Widescreen</PresentationFormat>
  <Paragraphs>225</Paragraphs>
  <Slides>22</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Baskerville</vt:lpstr>
      <vt:lpstr>Baskerville Old Face</vt:lpstr>
      <vt:lpstr>Calibri</vt:lpstr>
      <vt:lpstr>Gill Sans Light</vt:lpstr>
      <vt:lpstr>Gill Sans Nova</vt:lpstr>
      <vt:lpstr>Gill Sans Nova Light</vt:lpstr>
      <vt:lpstr>Office Theme</vt:lpstr>
      <vt:lpstr>Applied Machine  Learning   </vt:lpstr>
      <vt:lpstr>Wine Clustering Analysis</vt:lpstr>
      <vt:lpstr>Data visualization</vt:lpstr>
      <vt:lpstr>Data pre-processing</vt:lpstr>
      <vt:lpstr>Model building</vt:lpstr>
      <vt:lpstr>Clustering models</vt:lpstr>
      <vt:lpstr>Final Model</vt:lpstr>
      <vt:lpstr>Model evaluation matrix</vt:lpstr>
      <vt:lpstr>Conclusions</vt:lpstr>
      <vt:lpstr>Fashion MNIST Deep Learning Analysis</vt:lpstr>
      <vt:lpstr>Data visualization</vt:lpstr>
      <vt:lpstr>Pre-processing</vt:lpstr>
      <vt:lpstr>Building CNN Architectures</vt:lpstr>
      <vt:lpstr>Modified CNN Architecture</vt:lpstr>
      <vt:lpstr>Model training and results comparison</vt:lpstr>
      <vt:lpstr>Accuracy and  loss comparison of batch size 16</vt:lpstr>
      <vt:lpstr>Accuracy and  loss comparison of batch size 32</vt:lpstr>
      <vt:lpstr>Accuracy and  loss comparison of batch size 64</vt:lpstr>
      <vt:lpstr>Accuracy and loss comparison of models (combined)</vt:lpstr>
      <vt:lpstr>Model selection and evaluation matrix</vt:lpstr>
      <vt:lpstr>Predictions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 Machine  Learning   CA1</dc:title>
  <dc:creator>Somarajan Sunil Kumar</dc:creator>
  <cp:lastModifiedBy>Somarajan Sunil Kumar</cp:lastModifiedBy>
  <cp:revision>353</cp:revision>
  <dcterms:created xsi:type="dcterms:W3CDTF">2023-06-14T10:57:37Z</dcterms:created>
  <dcterms:modified xsi:type="dcterms:W3CDTF">2024-03-18T00:36:50Z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